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310" r:id="rId3"/>
    <p:sldId id="265" r:id="rId4"/>
    <p:sldId id="322" r:id="rId5"/>
    <p:sldId id="264" r:id="rId6"/>
    <p:sldId id="284" r:id="rId7"/>
    <p:sldId id="320" r:id="rId8"/>
    <p:sldId id="261" r:id="rId9"/>
    <p:sldId id="267" r:id="rId10"/>
    <p:sldId id="268" r:id="rId11"/>
    <p:sldId id="269" r:id="rId12"/>
    <p:sldId id="311" r:id="rId13"/>
    <p:sldId id="270" r:id="rId14"/>
    <p:sldId id="312" r:id="rId15"/>
    <p:sldId id="313" r:id="rId16"/>
    <p:sldId id="316" r:id="rId17"/>
    <p:sldId id="317" r:id="rId18"/>
    <p:sldId id="318" r:id="rId19"/>
    <p:sldId id="315" r:id="rId20"/>
    <p:sldId id="314" r:id="rId21"/>
    <p:sldId id="308" r:id="rId22"/>
    <p:sldId id="260" r:id="rId2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2612"/>
    <a:srgbClr val="EE3624"/>
    <a:srgbClr val="F26739"/>
    <a:srgbClr val="FB6725"/>
    <a:srgbClr val="F88A46"/>
    <a:srgbClr val="F15A29"/>
    <a:srgbClr val="FFF200"/>
    <a:srgbClr val="F6F8F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24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4366-8A38-4D84-9B81-E41209E60E0A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7CE9-197C-4853-A3BC-03BDE81497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494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4366-8A38-4D84-9B81-E41209E60E0A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7CE9-197C-4853-A3BC-03BDE81497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95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4366-8A38-4D84-9B81-E41209E60E0A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7CE9-197C-4853-A3BC-03BDE81497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33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4366-8A38-4D84-9B81-E41209E60E0A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7CE9-197C-4853-A3BC-03BDE81497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28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4366-8A38-4D84-9B81-E41209E60E0A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7CE9-197C-4853-A3BC-03BDE81497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13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4366-8A38-4D84-9B81-E41209E60E0A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7CE9-197C-4853-A3BC-03BDE81497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483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4366-8A38-4D84-9B81-E41209E60E0A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7CE9-197C-4853-A3BC-03BDE81497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683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4366-8A38-4D84-9B81-E41209E60E0A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7CE9-197C-4853-A3BC-03BDE81497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826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4366-8A38-4D84-9B81-E41209E60E0A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7CE9-197C-4853-A3BC-03BDE81497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10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4366-8A38-4D84-9B81-E41209E60E0A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7CE9-197C-4853-A3BC-03BDE81497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235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4366-8A38-4D84-9B81-E41209E60E0A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7CE9-197C-4853-A3BC-03BDE81497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34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F4366-8A38-4D84-9B81-E41209E60E0A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27CE9-197C-4853-A3BC-03BDE81497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39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B66C6BC-2280-47CA-8367-42457839C057}"/>
              </a:ext>
            </a:extLst>
          </p:cNvPr>
          <p:cNvSpPr/>
          <p:nvPr/>
        </p:nvSpPr>
        <p:spPr>
          <a:xfrm>
            <a:off x="-1" y="0"/>
            <a:ext cx="7559675" cy="10691813"/>
          </a:xfrm>
          <a:prstGeom prst="rect">
            <a:avLst/>
          </a:prstGeom>
          <a:gradFill flip="none" rotWithShape="1">
            <a:gsLst>
              <a:gs pos="9000">
                <a:srgbClr val="FFF200"/>
              </a:gs>
              <a:gs pos="100000">
                <a:srgbClr val="FB672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FBB4291-D9A5-475F-9D66-A4F72F0B6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859" y="2298612"/>
            <a:ext cx="8516970" cy="743882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76DFF16D-63E5-45BF-80C7-62F7A57447BB}"/>
              </a:ext>
            </a:extLst>
          </p:cNvPr>
          <p:cNvSpPr/>
          <p:nvPr/>
        </p:nvSpPr>
        <p:spPr>
          <a:xfrm>
            <a:off x="1784142" y="1954706"/>
            <a:ext cx="4014969" cy="499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A0FCF27-E054-4A51-BDA1-3C4EA09F81B6}"/>
              </a:ext>
            </a:extLst>
          </p:cNvPr>
          <p:cNvSpPr txBox="1"/>
          <p:nvPr/>
        </p:nvSpPr>
        <p:spPr>
          <a:xfrm>
            <a:off x="1639164" y="2099185"/>
            <a:ext cx="43786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/>
                </a:solidFill>
                <a:latin typeface="RoBOTO" pitchFamily="2" charset="0"/>
                <a:ea typeface="RoBOTO" pitchFamily="2" charset="0"/>
              </a:rPr>
              <a:t>Série de e-books da Oficina de Informática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DB637-AF4F-4498-B4EB-69A0EA827380}"/>
              </a:ext>
            </a:extLst>
          </p:cNvPr>
          <p:cNvSpPr txBox="1"/>
          <p:nvPr/>
        </p:nvSpPr>
        <p:spPr>
          <a:xfrm>
            <a:off x="1517751" y="2500742"/>
            <a:ext cx="4528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</a:rPr>
              <a:t>Desenvolvido por: Nome do(a) autor(a) do e-book | Mês.2022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31F37FD-E4F8-48A2-BC2D-9DEFD2E7C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242" y="9408057"/>
            <a:ext cx="668385" cy="66811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DE7EA79-D708-4CE1-8E04-18AF9B255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61" y="9401590"/>
            <a:ext cx="864920" cy="671697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63FE52C3-4126-4717-B4D3-5DDBA8BC9219}"/>
              </a:ext>
            </a:extLst>
          </p:cNvPr>
          <p:cNvSpPr txBox="1"/>
          <p:nvPr/>
        </p:nvSpPr>
        <p:spPr>
          <a:xfrm>
            <a:off x="2922555" y="10099660"/>
            <a:ext cx="1061029" cy="321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44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</a:rPr>
              <a:t>TRANSFORMANDO </a:t>
            </a:r>
          </a:p>
          <a:p>
            <a:pPr algn="ctr"/>
            <a:r>
              <a:rPr lang="pt-BR" sz="744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</a:rPr>
              <a:t>VIDAS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C223426-934B-481A-8FCA-0694389BE773}"/>
              </a:ext>
            </a:extLst>
          </p:cNvPr>
          <p:cNvSpPr txBox="1"/>
          <p:nvPr/>
        </p:nvSpPr>
        <p:spPr>
          <a:xfrm>
            <a:off x="4016050" y="10103397"/>
            <a:ext cx="748915" cy="435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44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</a:rPr>
              <a:t>OFICINA DE</a:t>
            </a:r>
          </a:p>
          <a:p>
            <a:pPr algn="ctr"/>
            <a:r>
              <a:rPr lang="pt-BR" sz="744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</a:rPr>
              <a:t>INFORMÁTICA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0048627-CF93-4055-B667-6EE74A062E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1" y="363759"/>
            <a:ext cx="6250990" cy="1753003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394644F0-2C45-45D4-8EDB-AAC594BAD1FF}"/>
              </a:ext>
            </a:extLst>
          </p:cNvPr>
          <p:cNvSpPr txBox="1"/>
          <p:nvPr/>
        </p:nvSpPr>
        <p:spPr>
          <a:xfrm>
            <a:off x="474279" y="595875"/>
            <a:ext cx="68618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TÍTULO </a:t>
            </a:r>
            <a:r>
              <a:rPr lang="pt-BR" sz="4200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TÍTULO</a:t>
            </a:r>
            <a:endParaRPr lang="pt-BR" sz="42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  <a:p>
            <a:pPr algn="ctr"/>
            <a:r>
              <a:rPr lang="pt-BR" sz="4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TÍTULO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4DA67FE-8C9B-4FA7-9217-17CB3509C773}"/>
              </a:ext>
            </a:extLst>
          </p:cNvPr>
          <p:cNvSpPr/>
          <p:nvPr/>
        </p:nvSpPr>
        <p:spPr>
          <a:xfrm>
            <a:off x="3249302" y="6968782"/>
            <a:ext cx="2719852" cy="1682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AE4B41B-7747-4BE4-89DD-6CAEBA072AA7}"/>
              </a:ext>
            </a:extLst>
          </p:cNvPr>
          <p:cNvSpPr txBox="1"/>
          <p:nvPr/>
        </p:nvSpPr>
        <p:spPr>
          <a:xfrm>
            <a:off x="3264573" y="6927844"/>
            <a:ext cx="27532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*ILUSTRAÇÃO </a:t>
            </a:r>
          </a:p>
          <a:p>
            <a:r>
              <a:rPr lang="pt-BR" sz="2500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DE EXEMPLO</a:t>
            </a:r>
          </a:p>
          <a:p>
            <a:r>
              <a:rPr lang="pt-BR" sz="1400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Cor do fundo e ilustração poderão ser alterados. Utilizar mesma cor de fundo na página inicial de cada capítulo.</a:t>
            </a:r>
          </a:p>
        </p:txBody>
      </p:sp>
    </p:spTree>
    <p:extLst>
      <p:ext uri="{BB962C8B-B14F-4D97-AF65-F5344CB8AC3E}">
        <p14:creationId xmlns:p14="http://schemas.microsoft.com/office/powerpoint/2010/main" val="232110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ACBC8573-A348-44A0-9000-78CC1141457B}"/>
              </a:ext>
            </a:extLst>
          </p:cNvPr>
          <p:cNvSpPr/>
          <p:nvPr/>
        </p:nvSpPr>
        <p:spPr>
          <a:xfrm>
            <a:off x="-1" y="1"/>
            <a:ext cx="7559675" cy="10691812"/>
          </a:xfrm>
          <a:prstGeom prst="rect">
            <a:avLst/>
          </a:prstGeom>
          <a:gradFill flip="none" rotWithShape="1">
            <a:gsLst>
              <a:gs pos="900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20" name="Retângulo 6">
            <a:extLst>
              <a:ext uri="{FF2B5EF4-FFF2-40B4-BE49-F238E27FC236}">
                <a16:creationId xmlns:a16="http://schemas.microsoft.com/office/drawing/2014/main" id="{E64E280D-EEE1-43AD-8ED2-1FB13189FFBA}"/>
              </a:ext>
            </a:extLst>
          </p:cNvPr>
          <p:cNvSpPr/>
          <p:nvPr/>
        </p:nvSpPr>
        <p:spPr>
          <a:xfrm>
            <a:off x="0" y="418015"/>
            <a:ext cx="3093499" cy="535515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  <a:gd name="connsiteX0" fmla="*/ 61589 w 9165024"/>
              <a:gd name="connsiteY0" fmla="*/ 107847 h 2536294"/>
              <a:gd name="connsiteX1" fmla="*/ 9165024 w 9165024"/>
              <a:gd name="connsiteY1" fmla="*/ 0 h 2536294"/>
              <a:gd name="connsiteX2" fmla="*/ 8678780 w 9165024"/>
              <a:gd name="connsiteY2" fmla="*/ 2536294 h 2536294"/>
              <a:gd name="connsiteX3" fmla="*/ 0 w 9165024"/>
              <a:gd name="connsiteY3" fmla="*/ 2488167 h 2536294"/>
              <a:gd name="connsiteX4" fmla="*/ 61589 w 9165024"/>
              <a:gd name="connsiteY4" fmla="*/ 107847 h 2536294"/>
              <a:gd name="connsiteX0" fmla="*/ -1 w 9103434"/>
              <a:gd name="connsiteY0" fmla="*/ 107847 h 2536294"/>
              <a:gd name="connsiteX1" fmla="*/ 9103434 w 9103434"/>
              <a:gd name="connsiteY1" fmla="*/ 0 h 2536294"/>
              <a:gd name="connsiteX2" fmla="*/ 8617190 w 9103434"/>
              <a:gd name="connsiteY2" fmla="*/ 2536294 h 2536294"/>
              <a:gd name="connsiteX3" fmla="*/ 16959 w 9103434"/>
              <a:gd name="connsiteY3" fmla="*/ 2488168 h 2536294"/>
              <a:gd name="connsiteX4" fmla="*/ -1 w 9103434"/>
              <a:gd name="connsiteY4" fmla="*/ 107847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3434" h="2536294">
                <a:moveTo>
                  <a:pt x="-1" y="107847"/>
                </a:moveTo>
                <a:lnTo>
                  <a:pt x="9103434" y="0"/>
                </a:lnTo>
                <a:lnTo>
                  <a:pt x="8617190" y="2536294"/>
                </a:lnTo>
                <a:lnTo>
                  <a:pt x="16959" y="2488168"/>
                </a:lnTo>
                <a:lnTo>
                  <a:pt x="-1" y="107847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D9F5BFD-0C0E-4F13-B67C-35AF82387739}"/>
              </a:ext>
            </a:extLst>
          </p:cNvPr>
          <p:cNvSpPr txBox="1"/>
          <p:nvPr/>
        </p:nvSpPr>
        <p:spPr>
          <a:xfrm>
            <a:off x="195435" y="484986"/>
            <a:ext cx="24504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Nome do capítulo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9E41F53-F723-4506-9817-EDCD8044F52B}"/>
              </a:ext>
            </a:extLst>
          </p:cNvPr>
          <p:cNvSpPr txBox="1"/>
          <p:nvPr/>
        </p:nvSpPr>
        <p:spPr>
          <a:xfrm>
            <a:off x="3320283" y="10227388"/>
            <a:ext cx="37722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Título do e-book   |   Mês.2022   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6949FAE2-58D9-41CF-BDFE-21B2A255396F}"/>
              </a:ext>
            </a:extLst>
          </p:cNvPr>
          <p:cNvSpPr/>
          <p:nvPr/>
        </p:nvSpPr>
        <p:spPr>
          <a:xfrm>
            <a:off x="7098042" y="10194390"/>
            <a:ext cx="320054" cy="320054"/>
          </a:xfrm>
          <a:prstGeom prst="ellipse">
            <a:avLst/>
          </a:prstGeom>
          <a:solidFill>
            <a:srgbClr val="E4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15C3768-ED4C-4F1C-BA35-B7F797EAC817}"/>
              </a:ext>
            </a:extLst>
          </p:cNvPr>
          <p:cNvSpPr txBox="1"/>
          <p:nvPr/>
        </p:nvSpPr>
        <p:spPr>
          <a:xfrm>
            <a:off x="7103514" y="10206954"/>
            <a:ext cx="320054" cy="31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26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6</a:t>
            </a:r>
            <a:endParaRPr lang="pt-BR" sz="1364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59DF2FA-AC65-4806-B8C3-0038BAAB82B2}"/>
              </a:ext>
            </a:extLst>
          </p:cNvPr>
          <p:cNvSpPr txBox="1"/>
          <p:nvPr/>
        </p:nvSpPr>
        <p:spPr>
          <a:xfrm>
            <a:off x="481764" y="1662645"/>
            <a:ext cx="4272069" cy="176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RoBOTO" pitchFamily="2" charset="0"/>
                <a:ea typeface="RoBOTO" pitchFamily="2" charset="0"/>
              </a:rPr>
              <a:t>TÍTULO</a:t>
            </a: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magna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erat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eni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73F6699-E700-4DE8-B77B-AEE2EE0FA6CC}"/>
              </a:ext>
            </a:extLst>
          </p:cNvPr>
          <p:cNvSpPr/>
          <p:nvPr/>
        </p:nvSpPr>
        <p:spPr>
          <a:xfrm>
            <a:off x="5271031" y="2196184"/>
            <a:ext cx="1920687" cy="123104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6CA16AD-5481-4957-AC14-DDF7AE3E19F2}"/>
              </a:ext>
            </a:extLst>
          </p:cNvPr>
          <p:cNvSpPr txBox="1"/>
          <p:nvPr/>
        </p:nvSpPr>
        <p:spPr>
          <a:xfrm>
            <a:off x="5474458" y="2679683"/>
            <a:ext cx="1783611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16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IMAGEM/ILUSTRAÇÃO</a:t>
            </a:r>
            <a:endParaRPr lang="pt-BR" sz="1116" dirty="0">
              <a:solidFill>
                <a:srgbClr val="FF0000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CB052A2-F1CA-46E0-A994-EF8673EAADF2}"/>
              </a:ext>
            </a:extLst>
          </p:cNvPr>
          <p:cNvSpPr/>
          <p:nvPr/>
        </p:nvSpPr>
        <p:spPr>
          <a:xfrm>
            <a:off x="481763" y="4063973"/>
            <a:ext cx="1920687" cy="199486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CC05937-4504-4519-BEAA-6A70ABB6363C}"/>
              </a:ext>
            </a:extLst>
          </p:cNvPr>
          <p:cNvSpPr txBox="1"/>
          <p:nvPr/>
        </p:nvSpPr>
        <p:spPr>
          <a:xfrm>
            <a:off x="618839" y="4912596"/>
            <a:ext cx="1897419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16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IMAGEM/ILUSTRAÇÃO</a:t>
            </a:r>
            <a:endParaRPr lang="pt-BR" sz="1116" dirty="0">
              <a:solidFill>
                <a:srgbClr val="FF0000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AB04EEB-7824-42D9-B0A3-C6F700155038}"/>
              </a:ext>
            </a:extLst>
          </p:cNvPr>
          <p:cNvSpPr/>
          <p:nvPr/>
        </p:nvSpPr>
        <p:spPr>
          <a:xfrm>
            <a:off x="2884214" y="4063973"/>
            <a:ext cx="1920687" cy="199486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0E22EB8-6E58-4429-8A1F-BD1F90CB3EFC}"/>
              </a:ext>
            </a:extLst>
          </p:cNvPr>
          <p:cNvSpPr txBox="1"/>
          <p:nvPr/>
        </p:nvSpPr>
        <p:spPr>
          <a:xfrm>
            <a:off x="3021289" y="4912597"/>
            <a:ext cx="1783612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16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IMAGEM/ILUSTRAÇÃO</a:t>
            </a:r>
            <a:endParaRPr lang="pt-BR" sz="1116" dirty="0">
              <a:solidFill>
                <a:srgbClr val="FF0000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F960D0-BEFA-44F9-B944-B994C47A69F1}"/>
              </a:ext>
            </a:extLst>
          </p:cNvPr>
          <p:cNvSpPr/>
          <p:nvPr/>
        </p:nvSpPr>
        <p:spPr>
          <a:xfrm>
            <a:off x="5271031" y="4063973"/>
            <a:ext cx="1920687" cy="194769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16AA837-4D74-4B55-918A-7F9B79855A99}"/>
              </a:ext>
            </a:extLst>
          </p:cNvPr>
          <p:cNvSpPr txBox="1"/>
          <p:nvPr/>
        </p:nvSpPr>
        <p:spPr>
          <a:xfrm>
            <a:off x="5408107" y="4912596"/>
            <a:ext cx="1783611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16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IMAGEM/ILUSTRAÇÃO</a:t>
            </a:r>
            <a:endParaRPr lang="pt-BR" sz="1116" dirty="0">
              <a:solidFill>
                <a:srgbClr val="FF0000"/>
              </a:solidFill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B6CFB1A-DB7C-4D80-BEB7-1BB7F304C549}"/>
              </a:ext>
            </a:extLst>
          </p:cNvPr>
          <p:cNvSpPr txBox="1"/>
          <p:nvPr/>
        </p:nvSpPr>
        <p:spPr>
          <a:xfrm>
            <a:off x="455723" y="6425533"/>
            <a:ext cx="3093499" cy="3057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RoBOTO" pitchFamily="2" charset="0"/>
                <a:ea typeface="RoBOTO" pitchFamily="2" charset="0"/>
              </a:rPr>
              <a:t>TÍTULO</a:t>
            </a: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ut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erat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ad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minim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veniam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quis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nostrud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exerci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tation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ullamcorper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suscipit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lobortis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nisl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aliquip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exwercawercwa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0F8C514E-697A-4DE7-95E7-DC72AFCDDB85}"/>
              </a:ext>
            </a:extLst>
          </p:cNvPr>
          <p:cNvSpPr txBox="1"/>
          <p:nvPr/>
        </p:nvSpPr>
        <p:spPr>
          <a:xfrm>
            <a:off x="4010456" y="6520784"/>
            <a:ext cx="3081002" cy="2956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sz="1364" b="1" dirty="0">
              <a:latin typeface="RoBOTO" pitchFamily="2" charset="0"/>
              <a:ea typeface="RoBOTO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erat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ad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minim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veniam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quis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nostrud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exerci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tation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ullamcorper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suscipit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lobortis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nisl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aliquip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ex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ea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commodo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714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092ACA29-2AC2-402F-8D1E-D88FA6183E0D}"/>
              </a:ext>
            </a:extLst>
          </p:cNvPr>
          <p:cNvSpPr/>
          <p:nvPr/>
        </p:nvSpPr>
        <p:spPr>
          <a:xfrm>
            <a:off x="-1" y="1"/>
            <a:ext cx="7559675" cy="10691812"/>
          </a:xfrm>
          <a:prstGeom prst="rect">
            <a:avLst/>
          </a:prstGeom>
          <a:gradFill flip="none" rotWithShape="1">
            <a:gsLst>
              <a:gs pos="900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16" name="Retângulo 6">
            <a:extLst>
              <a:ext uri="{FF2B5EF4-FFF2-40B4-BE49-F238E27FC236}">
                <a16:creationId xmlns:a16="http://schemas.microsoft.com/office/drawing/2014/main" id="{5D4ACBEE-5CED-409B-B284-F365AB1D9786}"/>
              </a:ext>
            </a:extLst>
          </p:cNvPr>
          <p:cNvSpPr/>
          <p:nvPr/>
        </p:nvSpPr>
        <p:spPr>
          <a:xfrm>
            <a:off x="0" y="418015"/>
            <a:ext cx="3093499" cy="535515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  <a:gd name="connsiteX0" fmla="*/ 61589 w 9165024"/>
              <a:gd name="connsiteY0" fmla="*/ 107847 h 2536294"/>
              <a:gd name="connsiteX1" fmla="*/ 9165024 w 9165024"/>
              <a:gd name="connsiteY1" fmla="*/ 0 h 2536294"/>
              <a:gd name="connsiteX2" fmla="*/ 8678780 w 9165024"/>
              <a:gd name="connsiteY2" fmla="*/ 2536294 h 2536294"/>
              <a:gd name="connsiteX3" fmla="*/ 0 w 9165024"/>
              <a:gd name="connsiteY3" fmla="*/ 2488167 h 2536294"/>
              <a:gd name="connsiteX4" fmla="*/ 61589 w 9165024"/>
              <a:gd name="connsiteY4" fmla="*/ 107847 h 2536294"/>
              <a:gd name="connsiteX0" fmla="*/ -1 w 9103434"/>
              <a:gd name="connsiteY0" fmla="*/ 107847 h 2536294"/>
              <a:gd name="connsiteX1" fmla="*/ 9103434 w 9103434"/>
              <a:gd name="connsiteY1" fmla="*/ 0 h 2536294"/>
              <a:gd name="connsiteX2" fmla="*/ 8617190 w 9103434"/>
              <a:gd name="connsiteY2" fmla="*/ 2536294 h 2536294"/>
              <a:gd name="connsiteX3" fmla="*/ 16959 w 9103434"/>
              <a:gd name="connsiteY3" fmla="*/ 2488168 h 2536294"/>
              <a:gd name="connsiteX4" fmla="*/ -1 w 9103434"/>
              <a:gd name="connsiteY4" fmla="*/ 107847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3434" h="2536294">
                <a:moveTo>
                  <a:pt x="-1" y="107847"/>
                </a:moveTo>
                <a:lnTo>
                  <a:pt x="9103434" y="0"/>
                </a:lnTo>
                <a:lnTo>
                  <a:pt x="8617190" y="2536294"/>
                </a:lnTo>
                <a:lnTo>
                  <a:pt x="16959" y="2488168"/>
                </a:lnTo>
                <a:lnTo>
                  <a:pt x="-1" y="107847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D54DC78-C541-4C81-8235-BD2DCC93E456}"/>
              </a:ext>
            </a:extLst>
          </p:cNvPr>
          <p:cNvSpPr txBox="1"/>
          <p:nvPr/>
        </p:nvSpPr>
        <p:spPr>
          <a:xfrm>
            <a:off x="195435" y="484986"/>
            <a:ext cx="24504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Nome do capítulo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76AF032-6786-476A-AFA9-3A967E872C06}"/>
              </a:ext>
            </a:extLst>
          </p:cNvPr>
          <p:cNvSpPr txBox="1"/>
          <p:nvPr/>
        </p:nvSpPr>
        <p:spPr>
          <a:xfrm>
            <a:off x="3320283" y="10227388"/>
            <a:ext cx="37722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Título do e-book   |   Mês.2022   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C976E74D-F1E7-4598-B2AA-45EE16B5428C}"/>
              </a:ext>
            </a:extLst>
          </p:cNvPr>
          <p:cNvSpPr/>
          <p:nvPr/>
        </p:nvSpPr>
        <p:spPr>
          <a:xfrm>
            <a:off x="7098042" y="10194390"/>
            <a:ext cx="320054" cy="320054"/>
          </a:xfrm>
          <a:prstGeom prst="ellipse">
            <a:avLst/>
          </a:prstGeom>
          <a:solidFill>
            <a:srgbClr val="E4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8488820-341E-462F-AD5D-D9016B5122BB}"/>
              </a:ext>
            </a:extLst>
          </p:cNvPr>
          <p:cNvSpPr txBox="1"/>
          <p:nvPr/>
        </p:nvSpPr>
        <p:spPr>
          <a:xfrm>
            <a:off x="7103514" y="10206954"/>
            <a:ext cx="320054" cy="31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26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7</a:t>
            </a:r>
            <a:endParaRPr lang="pt-BR" sz="1364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9ABF362-C68A-4679-956C-ABE45FA60FB9}"/>
              </a:ext>
            </a:extLst>
          </p:cNvPr>
          <p:cNvSpPr txBox="1"/>
          <p:nvPr/>
        </p:nvSpPr>
        <p:spPr>
          <a:xfrm>
            <a:off x="455723" y="1719400"/>
            <a:ext cx="3093499" cy="434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RoBOTO" pitchFamily="2" charset="0"/>
                <a:ea typeface="RoBOTO" pitchFamily="2" charset="0"/>
              </a:rPr>
              <a:t>TÍTULO</a:t>
            </a: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ut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erat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ad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minim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veniam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quis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nostrud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exerci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tation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ullamcorper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suscipit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lobortis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nisl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aliquip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ex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ea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commodo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Duis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autem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eum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iriure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hendrerit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vulputate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velit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esse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molestie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illum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eu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feugiat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nulla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73F6699-E700-4DE8-B77B-AEE2EE0FA6CC}"/>
              </a:ext>
            </a:extLst>
          </p:cNvPr>
          <p:cNvSpPr/>
          <p:nvPr/>
        </p:nvSpPr>
        <p:spPr>
          <a:xfrm>
            <a:off x="3968831" y="2278179"/>
            <a:ext cx="3590844" cy="3791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6CA16AD-5481-4957-AC14-DDF7AE3E19F2}"/>
              </a:ext>
            </a:extLst>
          </p:cNvPr>
          <p:cNvSpPr txBox="1"/>
          <p:nvPr/>
        </p:nvSpPr>
        <p:spPr>
          <a:xfrm>
            <a:off x="4947693" y="3909697"/>
            <a:ext cx="1741321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16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IMAGEM/ILUSTRAÇÃO</a:t>
            </a:r>
            <a:endParaRPr lang="pt-BR" sz="1116" dirty="0">
              <a:solidFill>
                <a:srgbClr val="FF0000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2D171CC-9DC3-42EB-A751-5CC8CBA1731B}"/>
              </a:ext>
            </a:extLst>
          </p:cNvPr>
          <p:cNvSpPr txBox="1"/>
          <p:nvPr/>
        </p:nvSpPr>
        <p:spPr>
          <a:xfrm>
            <a:off x="4146947" y="6102307"/>
            <a:ext cx="2411762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20" dirty="0">
                <a:latin typeface="Roboto" pitchFamily="2" charset="0"/>
                <a:ea typeface="Roboto" pitchFamily="2" charset="0"/>
              </a:rPr>
              <a:t>FONTE: </a:t>
            </a:r>
            <a:r>
              <a:rPr lang="pt-BR" sz="620" dirty="0" err="1">
                <a:latin typeface="Roboto" pitchFamily="2" charset="0"/>
                <a:ea typeface="Roboto" pitchFamily="2" charset="0"/>
              </a:rPr>
              <a:t>Techinfo</a:t>
            </a:r>
            <a:r>
              <a:rPr lang="pt-BR" sz="620" dirty="0">
                <a:latin typeface="Roboto" pitchFamily="2" charset="0"/>
                <a:ea typeface="Roboto" pitchFamily="2" charset="0"/>
              </a:rPr>
              <a:t>, 2019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F4690507-A3DB-49F5-A5C5-123C7B223D57}"/>
              </a:ext>
            </a:extLst>
          </p:cNvPr>
          <p:cNvSpPr txBox="1"/>
          <p:nvPr/>
        </p:nvSpPr>
        <p:spPr>
          <a:xfrm>
            <a:off x="473027" y="6323049"/>
            <a:ext cx="3093499" cy="3057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RoBOTO" pitchFamily="2" charset="0"/>
                <a:ea typeface="RoBOTO" pitchFamily="2" charset="0"/>
              </a:rPr>
              <a:t>TÍTULO</a:t>
            </a: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ut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erat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ad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minim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veniam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quis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nostrud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exerci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tation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ullamcorper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suscipit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lobortis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nisl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aliquip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fcesrtv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61DF510D-6929-4181-8531-DB3C2F2AD1FA}"/>
              </a:ext>
            </a:extLst>
          </p:cNvPr>
          <p:cNvSpPr/>
          <p:nvPr/>
        </p:nvSpPr>
        <p:spPr>
          <a:xfrm>
            <a:off x="3986135" y="6881828"/>
            <a:ext cx="3590844" cy="24984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D6DFB0B9-0602-4B8F-AAEA-9939E094EDDB}"/>
              </a:ext>
            </a:extLst>
          </p:cNvPr>
          <p:cNvSpPr txBox="1"/>
          <p:nvPr/>
        </p:nvSpPr>
        <p:spPr>
          <a:xfrm>
            <a:off x="4973650" y="8199799"/>
            <a:ext cx="1741321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16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IMAGEM/ILUSTRAÇÃO</a:t>
            </a:r>
            <a:endParaRPr lang="pt-BR" sz="1116" dirty="0">
              <a:solidFill>
                <a:srgbClr val="FF0000"/>
              </a:solidFill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26A8B4E-9004-42AC-867A-EEF596E0E5BC}"/>
              </a:ext>
            </a:extLst>
          </p:cNvPr>
          <p:cNvSpPr txBox="1"/>
          <p:nvPr/>
        </p:nvSpPr>
        <p:spPr>
          <a:xfrm>
            <a:off x="4164251" y="10705956"/>
            <a:ext cx="2411762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20" dirty="0">
                <a:latin typeface="Roboto" pitchFamily="2" charset="0"/>
                <a:ea typeface="Roboto" pitchFamily="2" charset="0"/>
              </a:rPr>
              <a:t>FONTE: </a:t>
            </a:r>
            <a:r>
              <a:rPr lang="pt-BR" sz="620" dirty="0" err="1">
                <a:latin typeface="Roboto" pitchFamily="2" charset="0"/>
                <a:ea typeface="Roboto" pitchFamily="2" charset="0"/>
              </a:rPr>
              <a:t>Techinfo</a:t>
            </a:r>
            <a:r>
              <a:rPr lang="pt-BR" sz="620" dirty="0">
                <a:latin typeface="Roboto" pitchFamily="2" charset="0"/>
                <a:ea typeface="Roboto" pitchFamily="2" charset="0"/>
              </a:rPr>
              <a:t>, 2019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887BD0E5-6AAF-492B-8961-F91524278678}"/>
              </a:ext>
            </a:extLst>
          </p:cNvPr>
          <p:cNvSpPr txBox="1"/>
          <p:nvPr/>
        </p:nvSpPr>
        <p:spPr>
          <a:xfrm>
            <a:off x="4146947" y="9406036"/>
            <a:ext cx="2411762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20" dirty="0">
                <a:latin typeface="Roboto" pitchFamily="2" charset="0"/>
                <a:ea typeface="Roboto" pitchFamily="2" charset="0"/>
              </a:rPr>
              <a:t>FONTE: </a:t>
            </a:r>
            <a:r>
              <a:rPr lang="pt-BR" sz="620" dirty="0" err="1">
                <a:latin typeface="Roboto" pitchFamily="2" charset="0"/>
                <a:ea typeface="Roboto" pitchFamily="2" charset="0"/>
              </a:rPr>
              <a:t>Techinfo</a:t>
            </a:r>
            <a:r>
              <a:rPr lang="pt-BR" sz="620" dirty="0">
                <a:latin typeface="Roboto" pitchFamily="2" charset="0"/>
                <a:ea typeface="Roboto" pitchFamily="2" charset="0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1875643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7CBB83A-40B4-4E6E-8E28-11C7EF2A9564}"/>
              </a:ext>
            </a:extLst>
          </p:cNvPr>
          <p:cNvSpPr/>
          <p:nvPr/>
        </p:nvSpPr>
        <p:spPr>
          <a:xfrm>
            <a:off x="-1" y="1"/>
            <a:ext cx="7559675" cy="10691812"/>
          </a:xfrm>
          <a:prstGeom prst="rect">
            <a:avLst/>
          </a:prstGeom>
          <a:gradFill flip="none" rotWithShape="1">
            <a:gsLst>
              <a:gs pos="9000">
                <a:srgbClr val="FFF200"/>
              </a:gs>
              <a:gs pos="100000">
                <a:srgbClr val="FB672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F6B8CF4-A6D8-4CB6-8253-2CC3C2426138}"/>
              </a:ext>
            </a:extLst>
          </p:cNvPr>
          <p:cNvSpPr/>
          <p:nvPr/>
        </p:nvSpPr>
        <p:spPr>
          <a:xfrm>
            <a:off x="0" y="4810898"/>
            <a:ext cx="7559675" cy="3426723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5" name="Retângulo 6">
            <a:extLst>
              <a:ext uri="{FF2B5EF4-FFF2-40B4-BE49-F238E27FC236}">
                <a16:creationId xmlns:a16="http://schemas.microsoft.com/office/drawing/2014/main" id="{1121B13D-43BF-40B8-9A46-D85E9C0EC548}"/>
              </a:ext>
            </a:extLst>
          </p:cNvPr>
          <p:cNvSpPr/>
          <p:nvPr/>
        </p:nvSpPr>
        <p:spPr>
          <a:xfrm>
            <a:off x="2081786" y="4558724"/>
            <a:ext cx="3302250" cy="698748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2901" h="2536294">
                <a:moveTo>
                  <a:pt x="0" y="60735"/>
                </a:moveTo>
                <a:lnTo>
                  <a:pt x="9312901" y="0"/>
                </a:lnTo>
                <a:lnTo>
                  <a:pt x="8826657" y="2536294"/>
                </a:lnTo>
                <a:lnTo>
                  <a:pt x="147877" y="2488167"/>
                </a:lnTo>
                <a:lnTo>
                  <a:pt x="0" y="60735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DA43B62-BEE5-4A75-8116-63BC60612262}"/>
              </a:ext>
            </a:extLst>
          </p:cNvPr>
          <p:cNvSpPr txBox="1"/>
          <p:nvPr/>
        </p:nvSpPr>
        <p:spPr>
          <a:xfrm>
            <a:off x="2081787" y="5602158"/>
            <a:ext cx="3665725" cy="2240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364" b="1" dirty="0">
              <a:solidFill>
                <a:schemeClr val="tx1">
                  <a:lumMod val="75000"/>
                  <a:lumOff val="2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Neste capítulo você verá:</a:t>
            </a:r>
          </a:p>
          <a:p>
            <a:endParaRPr lang="pt-BR" sz="930" b="1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Nonummy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nibh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euismod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tincidunt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uis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te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feugait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nulla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facilisi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Lorem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ipsum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sit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amet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cons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ectetuer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adipiscing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elit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sed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diam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nonummy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nibh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euismod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tincidunt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laoreet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magna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aliquam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erat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volutpat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 Ut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wisi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</a:t>
            </a:r>
            <a:endParaRPr lang="pt-BR" sz="1400" b="1" dirty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A19CBF9-EE79-41F0-815F-9871FCC81077}"/>
              </a:ext>
            </a:extLst>
          </p:cNvPr>
          <p:cNvSpPr txBox="1"/>
          <p:nvPr/>
        </p:nvSpPr>
        <p:spPr>
          <a:xfrm>
            <a:off x="2485149" y="4685649"/>
            <a:ext cx="2555498" cy="602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Nome do capítulo</a:t>
            </a:r>
          </a:p>
          <a:p>
            <a:endParaRPr lang="pt-BR" sz="1116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4998736A-0C0C-4285-87EF-EAFD9EF6E460}"/>
              </a:ext>
            </a:extLst>
          </p:cNvPr>
          <p:cNvSpPr/>
          <p:nvPr/>
        </p:nvSpPr>
        <p:spPr>
          <a:xfrm>
            <a:off x="2248340" y="1235435"/>
            <a:ext cx="2958859" cy="2958859"/>
          </a:xfrm>
          <a:prstGeom prst="ellipse">
            <a:avLst/>
          </a:pr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375307D-573B-4940-BE97-D322E4235F98}"/>
              </a:ext>
            </a:extLst>
          </p:cNvPr>
          <p:cNvSpPr txBox="1"/>
          <p:nvPr/>
        </p:nvSpPr>
        <p:spPr>
          <a:xfrm>
            <a:off x="3017489" y="1329769"/>
            <a:ext cx="3690316" cy="288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2</a:t>
            </a:r>
          </a:p>
          <a:p>
            <a:endParaRPr lang="pt-BR" sz="1116" dirty="0"/>
          </a:p>
        </p:txBody>
      </p:sp>
    </p:spTree>
    <p:extLst>
      <p:ext uri="{BB962C8B-B14F-4D97-AF65-F5344CB8AC3E}">
        <p14:creationId xmlns:p14="http://schemas.microsoft.com/office/powerpoint/2010/main" val="4269047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ângulo 48">
            <a:extLst>
              <a:ext uri="{FF2B5EF4-FFF2-40B4-BE49-F238E27FC236}">
                <a16:creationId xmlns:a16="http://schemas.microsoft.com/office/drawing/2014/main" id="{20CF288D-223A-420A-AAF2-83FDDB04B219}"/>
              </a:ext>
            </a:extLst>
          </p:cNvPr>
          <p:cNvSpPr/>
          <p:nvPr/>
        </p:nvSpPr>
        <p:spPr>
          <a:xfrm>
            <a:off x="-1" y="1"/>
            <a:ext cx="7559675" cy="10691812"/>
          </a:xfrm>
          <a:prstGeom prst="rect">
            <a:avLst/>
          </a:prstGeom>
          <a:gradFill flip="none" rotWithShape="1">
            <a:gsLst>
              <a:gs pos="900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 dirty="0"/>
          </a:p>
        </p:txBody>
      </p:sp>
      <p:sp>
        <p:nvSpPr>
          <p:cNvPr id="50" name="Retângulo 6">
            <a:extLst>
              <a:ext uri="{FF2B5EF4-FFF2-40B4-BE49-F238E27FC236}">
                <a16:creationId xmlns:a16="http://schemas.microsoft.com/office/drawing/2014/main" id="{83363015-1B9E-4207-9BE8-AC9533E11482}"/>
              </a:ext>
            </a:extLst>
          </p:cNvPr>
          <p:cNvSpPr/>
          <p:nvPr/>
        </p:nvSpPr>
        <p:spPr>
          <a:xfrm>
            <a:off x="0" y="418015"/>
            <a:ext cx="3093499" cy="535515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  <a:gd name="connsiteX0" fmla="*/ 61589 w 9165024"/>
              <a:gd name="connsiteY0" fmla="*/ 107847 h 2536294"/>
              <a:gd name="connsiteX1" fmla="*/ 9165024 w 9165024"/>
              <a:gd name="connsiteY1" fmla="*/ 0 h 2536294"/>
              <a:gd name="connsiteX2" fmla="*/ 8678780 w 9165024"/>
              <a:gd name="connsiteY2" fmla="*/ 2536294 h 2536294"/>
              <a:gd name="connsiteX3" fmla="*/ 0 w 9165024"/>
              <a:gd name="connsiteY3" fmla="*/ 2488167 h 2536294"/>
              <a:gd name="connsiteX4" fmla="*/ 61589 w 9165024"/>
              <a:gd name="connsiteY4" fmla="*/ 107847 h 2536294"/>
              <a:gd name="connsiteX0" fmla="*/ -1 w 9103434"/>
              <a:gd name="connsiteY0" fmla="*/ 107847 h 2536294"/>
              <a:gd name="connsiteX1" fmla="*/ 9103434 w 9103434"/>
              <a:gd name="connsiteY1" fmla="*/ 0 h 2536294"/>
              <a:gd name="connsiteX2" fmla="*/ 8617190 w 9103434"/>
              <a:gd name="connsiteY2" fmla="*/ 2536294 h 2536294"/>
              <a:gd name="connsiteX3" fmla="*/ 16959 w 9103434"/>
              <a:gd name="connsiteY3" fmla="*/ 2488168 h 2536294"/>
              <a:gd name="connsiteX4" fmla="*/ -1 w 9103434"/>
              <a:gd name="connsiteY4" fmla="*/ 107847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3434" h="2536294">
                <a:moveTo>
                  <a:pt x="-1" y="107847"/>
                </a:moveTo>
                <a:lnTo>
                  <a:pt x="9103434" y="0"/>
                </a:lnTo>
                <a:lnTo>
                  <a:pt x="8617190" y="2536294"/>
                </a:lnTo>
                <a:lnTo>
                  <a:pt x="16959" y="2488168"/>
                </a:lnTo>
                <a:lnTo>
                  <a:pt x="-1" y="107847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5D5D0C64-D957-493E-A4F4-B489BA9B3A8F}"/>
              </a:ext>
            </a:extLst>
          </p:cNvPr>
          <p:cNvSpPr txBox="1"/>
          <p:nvPr/>
        </p:nvSpPr>
        <p:spPr>
          <a:xfrm>
            <a:off x="195435" y="484986"/>
            <a:ext cx="24504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Nome do capítulo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F3600689-DE50-407A-B3ED-6D8169385E8C}"/>
              </a:ext>
            </a:extLst>
          </p:cNvPr>
          <p:cNvSpPr txBox="1"/>
          <p:nvPr/>
        </p:nvSpPr>
        <p:spPr>
          <a:xfrm>
            <a:off x="3320283" y="10227388"/>
            <a:ext cx="37722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Título do e-book   |   Mês.2022   </a:t>
            </a: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31F0E51D-D935-4954-9870-0D0B27ADA454}"/>
              </a:ext>
            </a:extLst>
          </p:cNvPr>
          <p:cNvSpPr/>
          <p:nvPr/>
        </p:nvSpPr>
        <p:spPr>
          <a:xfrm>
            <a:off x="7098042" y="10194390"/>
            <a:ext cx="320054" cy="320054"/>
          </a:xfrm>
          <a:prstGeom prst="ellipse">
            <a:avLst/>
          </a:prstGeom>
          <a:solidFill>
            <a:srgbClr val="E4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D2ECDD68-747A-4364-BE70-EC3417FCC3E8}"/>
              </a:ext>
            </a:extLst>
          </p:cNvPr>
          <p:cNvSpPr txBox="1"/>
          <p:nvPr/>
        </p:nvSpPr>
        <p:spPr>
          <a:xfrm>
            <a:off x="7103514" y="10206954"/>
            <a:ext cx="320054" cy="31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26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9</a:t>
            </a:r>
            <a:endParaRPr lang="pt-BR" sz="1364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FF7A4879-18F7-495A-A6B4-5B2BF29566B7}"/>
              </a:ext>
            </a:extLst>
          </p:cNvPr>
          <p:cNvSpPr txBox="1"/>
          <p:nvPr/>
        </p:nvSpPr>
        <p:spPr>
          <a:xfrm>
            <a:off x="455723" y="1719400"/>
            <a:ext cx="3093499" cy="370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RoBOTO" pitchFamily="2" charset="0"/>
                <a:ea typeface="RoBOTO" pitchFamily="2" charset="0"/>
              </a:rPr>
              <a:t>TÍTULO</a:t>
            </a: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ut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erat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ad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minim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veniam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quis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nostrud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exerci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tation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ullamcorper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suscipit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lobortis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nisl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aliquip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ex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ea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commodo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Duis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autem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eum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iriure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hendrerit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vulputate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.</a:t>
            </a:r>
            <a:endParaRPr lang="pt-BR" sz="14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43695A92-EA30-4A94-91D1-CE6032DDD649}"/>
              </a:ext>
            </a:extLst>
          </p:cNvPr>
          <p:cNvSpPr txBox="1"/>
          <p:nvPr/>
        </p:nvSpPr>
        <p:spPr>
          <a:xfrm>
            <a:off x="4010456" y="1814651"/>
            <a:ext cx="3081002" cy="3602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sz="1364" b="1" dirty="0">
              <a:latin typeface="RoBOTO" pitchFamily="2" charset="0"/>
              <a:ea typeface="RoBOTO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erat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ad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minim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veniam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quis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nostrud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exerci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tation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ullamcorper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suscipit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lobortis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nisl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aliquip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ex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ea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commodo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Duis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autem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eum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iriure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hendrerit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5EF52AB-FF9B-4069-8381-2EA0A55CEB46}"/>
              </a:ext>
            </a:extLst>
          </p:cNvPr>
          <p:cNvSpPr/>
          <p:nvPr/>
        </p:nvSpPr>
        <p:spPr>
          <a:xfrm>
            <a:off x="591245" y="5916944"/>
            <a:ext cx="2847991" cy="168012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B923E08-73E9-410C-B5EC-C07474F0773F}"/>
              </a:ext>
            </a:extLst>
          </p:cNvPr>
          <p:cNvSpPr txBox="1"/>
          <p:nvPr/>
        </p:nvSpPr>
        <p:spPr>
          <a:xfrm>
            <a:off x="1175933" y="6624980"/>
            <a:ext cx="191756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16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IMAGEM/ILUSTRAÇÃO</a:t>
            </a:r>
            <a:endParaRPr lang="pt-BR" sz="1116" dirty="0">
              <a:solidFill>
                <a:srgbClr val="FF0000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143E7AE-4729-4370-8A49-133882EFD237}"/>
              </a:ext>
            </a:extLst>
          </p:cNvPr>
          <p:cNvSpPr/>
          <p:nvPr/>
        </p:nvSpPr>
        <p:spPr>
          <a:xfrm>
            <a:off x="455723" y="5757940"/>
            <a:ext cx="513088" cy="513088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53B9F2E-4C2A-466D-ABE3-43BACF1F3499}"/>
              </a:ext>
            </a:extLst>
          </p:cNvPr>
          <p:cNvSpPr txBox="1"/>
          <p:nvPr/>
        </p:nvSpPr>
        <p:spPr>
          <a:xfrm>
            <a:off x="529289" y="5778585"/>
            <a:ext cx="3200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RoBOTO" pitchFamily="2" charset="0"/>
                <a:ea typeface="RoBOTO" pitchFamily="2" charset="0"/>
              </a:rPr>
              <a:t>1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17A05C40-6DC9-4DF4-B99B-BFFB615F3A7B}"/>
              </a:ext>
            </a:extLst>
          </p:cNvPr>
          <p:cNvSpPr/>
          <p:nvPr/>
        </p:nvSpPr>
        <p:spPr>
          <a:xfrm>
            <a:off x="4120439" y="5916944"/>
            <a:ext cx="2847991" cy="168012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FFA4F52C-6EB9-4F58-9699-2068B5115818}"/>
              </a:ext>
            </a:extLst>
          </p:cNvPr>
          <p:cNvSpPr txBox="1"/>
          <p:nvPr/>
        </p:nvSpPr>
        <p:spPr>
          <a:xfrm>
            <a:off x="4705127" y="6624980"/>
            <a:ext cx="191756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16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IMAGEM/ILUSTRAÇÃO</a:t>
            </a:r>
            <a:endParaRPr lang="pt-BR" sz="1116" dirty="0">
              <a:solidFill>
                <a:srgbClr val="FF0000"/>
              </a:solidFill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ED1FB3B4-40D4-457E-A6A2-FB4DC10D832F}"/>
              </a:ext>
            </a:extLst>
          </p:cNvPr>
          <p:cNvSpPr/>
          <p:nvPr/>
        </p:nvSpPr>
        <p:spPr>
          <a:xfrm>
            <a:off x="3984917" y="5757940"/>
            <a:ext cx="513088" cy="513088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AB145722-6049-4E13-A7A5-0C1610AE9F38}"/>
              </a:ext>
            </a:extLst>
          </p:cNvPr>
          <p:cNvSpPr txBox="1"/>
          <p:nvPr/>
        </p:nvSpPr>
        <p:spPr>
          <a:xfrm>
            <a:off x="4058483" y="5778585"/>
            <a:ext cx="3200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RoBOTO" pitchFamily="2" charset="0"/>
                <a:ea typeface="RoBOTO" pitchFamily="2" charset="0"/>
              </a:rPr>
              <a:t>2</a:t>
            </a: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10ED7A5D-815F-4037-AD84-F61BD4814D5A}"/>
              </a:ext>
            </a:extLst>
          </p:cNvPr>
          <p:cNvSpPr/>
          <p:nvPr/>
        </p:nvSpPr>
        <p:spPr>
          <a:xfrm>
            <a:off x="591245" y="7977045"/>
            <a:ext cx="2847991" cy="168012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BFC51DD7-C868-4F93-8292-FAFC0C635A66}"/>
              </a:ext>
            </a:extLst>
          </p:cNvPr>
          <p:cNvSpPr txBox="1"/>
          <p:nvPr/>
        </p:nvSpPr>
        <p:spPr>
          <a:xfrm>
            <a:off x="1175933" y="8685081"/>
            <a:ext cx="191756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16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IMAGEM/ILUSTRAÇÃO</a:t>
            </a:r>
            <a:endParaRPr lang="pt-BR" sz="1116" dirty="0">
              <a:solidFill>
                <a:srgbClr val="FF0000"/>
              </a:solidFill>
            </a:endParaRP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CBDAA1F-860B-4C2D-BC2B-69452A717390}"/>
              </a:ext>
            </a:extLst>
          </p:cNvPr>
          <p:cNvSpPr/>
          <p:nvPr/>
        </p:nvSpPr>
        <p:spPr>
          <a:xfrm>
            <a:off x="455723" y="7818041"/>
            <a:ext cx="513088" cy="513088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2A18FF6B-E84C-4329-B09F-4AD0CCE33D4D}"/>
              </a:ext>
            </a:extLst>
          </p:cNvPr>
          <p:cNvSpPr txBox="1"/>
          <p:nvPr/>
        </p:nvSpPr>
        <p:spPr>
          <a:xfrm>
            <a:off x="529289" y="7838686"/>
            <a:ext cx="3200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RoBOTO" pitchFamily="2" charset="0"/>
                <a:ea typeface="RoBOTO" pitchFamily="2" charset="0"/>
              </a:rPr>
              <a:t>1</a:t>
            </a:r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64F5D0C0-3E73-4A27-8C83-586D50A19CF3}"/>
              </a:ext>
            </a:extLst>
          </p:cNvPr>
          <p:cNvSpPr/>
          <p:nvPr/>
        </p:nvSpPr>
        <p:spPr>
          <a:xfrm>
            <a:off x="4120439" y="7977045"/>
            <a:ext cx="2847991" cy="168012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CA3E027D-71BC-407F-89C2-7999F90D480C}"/>
              </a:ext>
            </a:extLst>
          </p:cNvPr>
          <p:cNvSpPr txBox="1"/>
          <p:nvPr/>
        </p:nvSpPr>
        <p:spPr>
          <a:xfrm>
            <a:off x="4705127" y="8685081"/>
            <a:ext cx="191756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16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IMAGEM/ILUSTRAÇÃO</a:t>
            </a:r>
            <a:endParaRPr lang="pt-BR" sz="1116" dirty="0">
              <a:solidFill>
                <a:srgbClr val="FF0000"/>
              </a:solidFill>
            </a:endParaRP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5A76660A-2A45-4BD7-A457-2D3D249F65EB}"/>
              </a:ext>
            </a:extLst>
          </p:cNvPr>
          <p:cNvSpPr/>
          <p:nvPr/>
        </p:nvSpPr>
        <p:spPr>
          <a:xfrm>
            <a:off x="3984917" y="7818041"/>
            <a:ext cx="513088" cy="513088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297BE43B-4E9E-4593-BD89-4C7B4B5794B6}"/>
              </a:ext>
            </a:extLst>
          </p:cNvPr>
          <p:cNvSpPr txBox="1"/>
          <p:nvPr/>
        </p:nvSpPr>
        <p:spPr>
          <a:xfrm>
            <a:off x="4058483" y="7838686"/>
            <a:ext cx="3200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RoBOTO" pitchFamily="2" charset="0"/>
                <a:ea typeface="RoBOTO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25827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ângulo 48">
            <a:extLst>
              <a:ext uri="{FF2B5EF4-FFF2-40B4-BE49-F238E27FC236}">
                <a16:creationId xmlns:a16="http://schemas.microsoft.com/office/drawing/2014/main" id="{20CF288D-223A-420A-AAF2-83FDDB04B219}"/>
              </a:ext>
            </a:extLst>
          </p:cNvPr>
          <p:cNvSpPr/>
          <p:nvPr/>
        </p:nvSpPr>
        <p:spPr>
          <a:xfrm>
            <a:off x="-1" y="1"/>
            <a:ext cx="7559675" cy="10691812"/>
          </a:xfrm>
          <a:prstGeom prst="rect">
            <a:avLst/>
          </a:prstGeom>
          <a:gradFill flip="none" rotWithShape="1">
            <a:gsLst>
              <a:gs pos="900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 dirty="0"/>
          </a:p>
        </p:txBody>
      </p:sp>
      <p:sp>
        <p:nvSpPr>
          <p:cNvPr id="50" name="Retângulo 6">
            <a:extLst>
              <a:ext uri="{FF2B5EF4-FFF2-40B4-BE49-F238E27FC236}">
                <a16:creationId xmlns:a16="http://schemas.microsoft.com/office/drawing/2014/main" id="{83363015-1B9E-4207-9BE8-AC9533E11482}"/>
              </a:ext>
            </a:extLst>
          </p:cNvPr>
          <p:cNvSpPr/>
          <p:nvPr/>
        </p:nvSpPr>
        <p:spPr>
          <a:xfrm>
            <a:off x="0" y="418015"/>
            <a:ext cx="3093499" cy="535515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  <a:gd name="connsiteX0" fmla="*/ 61589 w 9165024"/>
              <a:gd name="connsiteY0" fmla="*/ 107847 h 2536294"/>
              <a:gd name="connsiteX1" fmla="*/ 9165024 w 9165024"/>
              <a:gd name="connsiteY1" fmla="*/ 0 h 2536294"/>
              <a:gd name="connsiteX2" fmla="*/ 8678780 w 9165024"/>
              <a:gd name="connsiteY2" fmla="*/ 2536294 h 2536294"/>
              <a:gd name="connsiteX3" fmla="*/ 0 w 9165024"/>
              <a:gd name="connsiteY3" fmla="*/ 2488167 h 2536294"/>
              <a:gd name="connsiteX4" fmla="*/ 61589 w 9165024"/>
              <a:gd name="connsiteY4" fmla="*/ 107847 h 2536294"/>
              <a:gd name="connsiteX0" fmla="*/ -1 w 9103434"/>
              <a:gd name="connsiteY0" fmla="*/ 107847 h 2536294"/>
              <a:gd name="connsiteX1" fmla="*/ 9103434 w 9103434"/>
              <a:gd name="connsiteY1" fmla="*/ 0 h 2536294"/>
              <a:gd name="connsiteX2" fmla="*/ 8617190 w 9103434"/>
              <a:gd name="connsiteY2" fmla="*/ 2536294 h 2536294"/>
              <a:gd name="connsiteX3" fmla="*/ 16959 w 9103434"/>
              <a:gd name="connsiteY3" fmla="*/ 2488168 h 2536294"/>
              <a:gd name="connsiteX4" fmla="*/ -1 w 9103434"/>
              <a:gd name="connsiteY4" fmla="*/ 107847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3434" h="2536294">
                <a:moveTo>
                  <a:pt x="-1" y="107847"/>
                </a:moveTo>
                <a:lnTo>
                  <a:pt x="9103434" y="0"/>
                </a:lnTo>
                <a:lnTo>
                  <a:pt x="8617190" y="2536294"/>
                </a:lnTo>
                <a:lnTo>
                  <a:pt x="16959" y="2488168"/>
                </a:lnTo>
                <a:lnTo>
                  <a:pt x="-1" y="107847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5D5D0C64-D957-493E-A4F4-B489BA9B3A8F}"/>
              </a:ext>
            </a:extLst>
          </p:cNvPr>
          <p:cNvSpPr txBox="1"/>
          <p:nvPr/>
        </p:nvSpPr>
        <p:spPr>
          <a:xfrm>
            <a:off x="195435" y="484986"/>
            <a:ext cx="24504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Nome do capítulo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F3600689-DE50-407A-B3ED-6D8169385E8C}"/>
              </a:ext>
            </a:extLst>
          </p:cNvPr>
          <p:cNvSpPr txBox="1"/>
          <p:nvPr/>
        </p:nvSpPr>
        <p:spPr>
          <a:xfrm>
            <a:off x="3320283" y="10227388"/>
            <a:ext cx="37722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Título do e-book   |   Mês.2022   </a:t>
            </a: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31F0E51D-D935-4954-9870-0D0B27ADA454}"/>
              </a:ext>
            </a:extLst>
          </p:cNvPr>
          <p:cNvSpPr/>
          <p:nvPr/>
        </p:nvSpPr>
        <p:spPr>
          <a:xfrm>
            <a:off x="7098042" y="10194390"/>
            <a:ext cx="320054" cy="320054"/>
          </a:xfrm>
          <a:prstGeom prst="ellipse">
            <a:avLst/>
          </a:prstGeom>
          <a:solidFill>
            <a:srgbClr val="E4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D2ECDD68-747A-4364-BE70-EC3417FCC3E8}"/>
              </a:ext>
            </a:extLst>
          </p:cNvPr>
          <p:cNvSpPr txBox="1"/>
          <p:nvPr/>
        </p:nvSpPr>
        <p:spPr>
          <a:xfrm>
            <a:off x="7059969" y="10198245"/>
            <a:ext cx="456160" cy="31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26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10</a:t>
            </a:r>
            <a:endParaRPr lang="pt-BR" sz="1364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FF7A4879-18F7-495A-A6B4-5B2BF29566B7}"/>
              </a:ext>
            </a:extLst>
          </p:cNvPr>
          <p:cNvSpPr txBox="1"/>
          <p:nvPr/>
        </p:nvSpPr>
        <p:spPr>
          <a:xfrm>
            <a:off x="455723" y="1719400"/>
            <a:ext cx="3093499" cy="370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RoBOTO" pitchFamily="2" charset="0"/>
                <a:ea typeface="RoBOTO" pitchFamily="2" charset="0"/>
              </a:rPr>
              <a:t>TÍTULO</a:t>
            </a: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ut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erat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ad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minim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veniam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quis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nostrud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exerci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tation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ullamcorper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suscipit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lobortis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nisl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aliquip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ex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ea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commodo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Duis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autem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eum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iriure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hendrerit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vulputate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.</a:t>
            </a:r>
            <a:endParaRPr lang="pt-BR" sz="14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43695A92-EA30-4A94-91D1-CE6032DDD649}"/>
              </a:ext>
            </a:extLst>
          </p:cNvPr>
          <p:cNvSpPr txBox="1"/>
          <p:nvPr/>
        </p:nvSpPr>
        <p:spPr>
          <a:xfrm>
            <a:off x="4010456" y="1814651"/>
            <a:ext cx="3081002" cy="3602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sz="1364" b="1" dirty="0">
              <a:latin typeface="RoBOTO" pitchFamily="2" charset="0"/>
              <a:ea typeface="RoBOTO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erat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ad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minim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veniam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quis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nostrud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exerci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tation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ullamcorper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suscipit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lobortis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nisl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aliquip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ex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ea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commodo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Duis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autem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eum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iriure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hendrerit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5EF52AB-FF9B-4069-8381-2EA0A55CEB46}"/>
              </a:ext>
            </a:extLst>
          </p:cNvPr>
          <p:cNvSpPr/>
          <p:nvPr/>
        </p:nvSpPr>
        <p:spPr>
          <a:xfrm>
            <a:off x="591245" y="5916944"/>
            <a:ext cx="2847991" cy="341956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B923E08-73E9-410C-B5EC-C07474F0773F}"/>
              </a:ext>
            </a:extLst>
          </p:cNvPr>
          <p:cNvSpPr txBox="1"/>
          <p:nvPr/>
        </p:nvSpPr>
        <p:spPr>
          <a:xfrm>
            <a:off x="1175933" y="7411864"/>
            <a:ext cx="191756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16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IMAGEM/ILUSTRAÇÃO</a:t>
            </a:r>
            <a:endParaRPr lang="pt-BR" sz="1116" dirty="0">
              <a:solidFill>
                <a:srgbClr val="FF0000"/>
              </a:solidFill>
            </a:endParaRP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17A05C40-6DC9-4DF4-B99B-BFFB615F3A7B}"/>
              </a:ext>
            </a:extLst>
          </p:cNvPr>
          <p:cNvSpPr/>
          <p:nvPr/>
        </p:nvSpPr>
        <p:spPr>
          <a:xfrm>
            <a:off x="4120439" y="5916944"/>
            <a:ext cx="2847991" cy="341956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FFA4F52C-6EB9-4F58-9699-2068B5115818}"/>
              </a:ext>
            </a:extLst>
          </p:cNvPr>
          <p:cNvSpPr txBox="1"/>
          <p:nvPr/>
        </p:nvSpPr>
        <p:spPr>
          <a:xfrm>
            <a:off x="4705127" y="7411864"/>
            <a:ext cx="191756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16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IMAGEM/ILUSTRAÇÃO</a:t>
            </a:r>
            <a:endParaRPr lang="pt-BR" sz="1116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8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7CBB83A-40B4-4E6E-8E28-11C7EF2A9564}"/>
              </a:ext>
            </a:extLst>
          </p:cNvPr>
          <p:cNvSpPr/>
          <p:nvPr/>
        </p:nvSpPr>
        <p:spPr>
          <a:xfrm>
            <a:off x="-1" y="1"/>
            <a:ext cx="7559675" cy="10691812"/>
          </a:xfrm>
          <a:prstGeom prst="rect">
            <a:avLst/>
          </a:prstGeom>
          <a:gradFill flip="none" rotWithShape="1">
            <a:gsLst>
              <a:gs pos="9000">
                <a:srgbClr val="FFF200"/>
              </a:gs>
              <a:gs pos="100000">
                <a:srgbClr val="FB672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F6B8CF4-A6D8-4CB6-8253-2CC3C2426138}"/>
              </a:ext>
            </a:extLst>
          </p:cNvPr>
          <p:cNvSpPr/>
          <p:nvPr/>
        </p:nvSpPr>
        <p:spPr>
          <a:xfrm>
            <a:off x="0" y="4810898"/>
            <a:ext cx="7559675" cy="3426723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5" name="Retângulo 6">
            <a:extLst>
              <a:ext uri="{FF2B5EF4-FFF2-40B4-BE49-F238E27FC236}">
                <a16:creationId xmlns:a16="http://schemas.microsoft.com/office/drawing/2014/main" id="{1121B13D-43BF-40B8-9A46-D85E9C0EC548}"/>
              </a:ext>
            </a:extLst>
          </p:cNvPr>
          <p:cNvSpPr/>
          <p:nvPr/>
        </p:nvSpPr>
        <p:spPr>
          <a:xfrm>
            <a:off x="2081786" y="4558724"/>
            <a:ext cx="3302250" cy="698748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2901" h="2536294">
                <a:moveTo>
                  <a:pt x="0" y="60735"/>
                </a:moveTo>
                <a:lnTo>
                  <a:pt x="9312901" y="0"/>
                </a:lnTo>
                <a:lnTo>
                  <a:pt x="8826657" y="2536294"/>
                </a:lnTo>
                <a:lnTo>
                  <a:pt x="147877" y="2488167"/>
                </a:lnTo>
                <a:lnTo>
                  <a:pt x="0" y="60735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DA43B62-BEE5-4A75-8116-63BC60612262}"/>
              </a:ext>
            </a:extLst>
          </p:cNvPr>
          <p:cNvSpPr txBox="1"/>
          <p:nvPr/>
        </p:nvSpPr>
        <p:spPr>
          <a:xfrm>
            <a:off x="2081787" y="5602158"/>
            <a:ext cx="3665725" cy="2240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364" b="1" dirty="0">
              <a:solidFill>
                <a:schemeClr val="tx1">
                  <a:lumMod val="75000"/>
                  <a:lumOff val="2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Neste capítulo você verá:</a:t>
            </a:r>
          </a:p>
          <a:p>
            <a:endParaRPr lang="pt-BR" sz="930" b="1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Nonummy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nibh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euismod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tincidunt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uis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te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feugait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nulla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facilisi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Lorem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ipsum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sit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amet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cons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ectetuer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adipiscing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elit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sed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diam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nonummy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nibh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euismod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tincidunt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laoreet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magna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aliquam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erat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volutpat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 Ut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wisi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</a:t>
            </a:r>
            <a:endParaRPr lang="pt-BR" sz="1400" b="1" dirty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A19CBF9-EE79-41F0-815F-9871FCC81077}"/>
              </a:ext>
            </a:extLst>
          </p:cNvPr>
          <p:cNvSpPr txBox="1"/>
          <p:nvPr/>
        </p:nvSpPr>
        <p:spPr>
          <a:xfrm>
            <a:off x="2485149" y="4685649"/>
            <a:ext cx="2555498" cy="602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Nome do capítulo</a:t>
            </a:r>
          </a:p>
          <a:p>
            <a:endParaRPr lang="pt-BR" sz="1116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4998736A-0C0C-4285-87EF-EAFD9EF6E460}"/>
              </a:ext>
            </a:extLst>
          </p:cNvPr>
          <p:cNvSpPr/>
          <p:nvPr/>
        </p:nvSpPr>
        <p:spPr>
          <a:xfrm>
            <a:off x="2248340" y="1235435"/>
            <a:ext cx="2958859" cy="2958859"/>
          </a:xfrm>
          <a:prstGeom prst="ellipse">
            <a:avLst/>
          </a:pr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375307D-573B-4940-BE97-D322E4235F98}"/>
              </a:ext>
            </a:extLst>
          </p:cNvPr>
          <p:cNvSpPr txBox="1"/>
          <p:nvPr/>
        </p:nvSpPr>
        <p:spPr>
          <a:xfrm>
            <a:off x="3017489" y="1329769"/>
            <a:ext cx="3690316" cy="288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3</a:t>
            </a:r>
          </a:p>
          <a:p>
            <a:endParaRPr lang="pt-BR" sz="1116" dirty="0"/>
          </a:p>
        </p:txBody>
      </p:sp>
    </p:spTree>
    <p:extLst>
      <p:ext uri="{BB962C8B-B14F-4D97-AF65-F5344CB8AC3E}">
        <p14:creationId xmlns:p14="http://schemas.microsoft.com/office/powerpoint/2010/main" val="4047291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CC90001A-60DC-48F9-9989-377527EA187D}"/>
              </a:ext>
            </a:extLst>
          </p:cNvPr>
          <p:cNvSpPr/>
          <p:nvPr/>
        </p:nvSpPr>
        <p:spPr>
          <a:xfrm>
            <a:off x="-1" y="1"/>
            <a:ext cx="7559675" cy="10691812"/>
          </a:xfrm>
          <a:prstGeom prst="rect">
            <a:avLst/>
          </a:prstGeom>
          <a:gradFill flip="none" rotWithShape="1">
            <a:gsLst>
              <a:gs pos="900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11" name="Retângulo 6">
            <a:extLst>
              <a:ext uri="{FF2B5EF4-FFF2-40B4-BE49-F238E27FC236}">
                <a16:creationId xmlns:a16="http://schemas.microsoft.com/office/drawing/2014/main" id="{87D49494-363B-4C5A-A847-96C2DC3E1C29}"/>
              </a:ext>
            </a:extLst>
          </p:cNvPr>
          <p:cNvSpPr/>
          <p:nvPr/>
        </p:nvSpPr>
        <p:spPr>
          <a:xfrm>
            <a:off x="0" y="418015"/>
            <a:ext cx="3093499" cy="535515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  <a:gd name="connsiteX0" fmla="*/ 61589 w 9165024"/>
              <a:gd name="connsiteY0" fmla="*/ 107847 h 2536294"/>
              <a:gd name="connsiteX1" fmla="*/ 9165024 w 9165024"/>
              <a:gd name="connsiteY1" fmla="*/ 0 h 2536294"/>
              <a:gd name="connsiteX2" fmla="*/ 8678780 w 9165024"/>
              <a:gd name="connsiteY2" fmla="*/ 2536294 h 2536294"/>
              <a:gd name="connsiteX3" fmla="*/ 0 w 9165024"/>
              <a:gd name="connsiteY3" fmla="*/ 2488167 h 2536294"/>
              <a:gd name="connsiteX4" fmla="*/ 61589 w 9165024"/>
              <a:gd name="connsiteY4" fmla="*/ 107847 h 2536294"/>
              <a:gd name="connsiteX0" fmla="*/ -1 w 9103434"/>
              <a:gd name="connsiteY0" fmla="*/ 107847 h 2536294"/>
              <a:gd name="connsiteX1" fmla="*/ 9103434 w 9103434"/>
              <a:gd name="connsiteY1" fmla="*/ 0 h 2536294"/>
              <a:gd name="connsiteX2" fmla="*/ 8617190 w 9103434"/>
              <a:gd name="connsiteY2" fmla="*/ 2536294 h 2536294"/>
              <a:gd name="connsiteX3" fmla="*/ 16959 w 9103434"/>
              <a:gd name="connsiteY3" fmla="*/ 2488168 h 2536294"/>
              <a:gd name="connsiteX4" fmla="*/ -1 w 9103434"/>
              <a:gd name="connsiteY4" fmla="*/ 107847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3434" h="2536294">
                <a:moveTo>
                  <a:pt x="-1" y="107847"/>
                </a:moveTo>
                <a:lnTo>
                  <a:pt x="9103434" y="0"/>
                </a:lnTo>
                <a:lnTo>
                  <a:pt x="8617190" y="2536294"/>
                </a:lnTo>
                <a:lnTo>
                  <a:pt x="16959" y="2488168"/>
                </a:lnTo>
                <a:lnTo>
                  <a:pt x="-1" y="107847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99C1D9F-0C2D-4D56-BAE4-5574FBFB7460}"/>
              </a:ext>
            </a:extLst>
          </p:cNvPr>
          <p:cNvSpPr txBox="1"/>
          <p:nvPr/>
        </p:nvSpPr>
        <p:spPr>
          <a:xfrm>
            <a:off x="195435" y="484986"/>
            <a:ext cx="24504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Nome do capítulo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2844317F-B4C3-4F57-A6C0-664CDBDB695F}"/>
              </a:ext>
            </a:extLst>
          </p:cNvPr>
          <p:cNvSpPr/>
          <p:nvPr/>
        </p:nvSpPr>
        <p:spPr>
          <a:xfrm>
            <a:off x="547963" y="6515100"/>
            <a:ext cx="6543496" cy="316077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FD8E250-468B-4C5D-BF4C-7C4DD0B25773}"/>
              </a:ext>
            </a:extLst>
          </p:cNvPr>
          <p:cNvSpPr txBox="1"/>
          <p:nvPr/>
        </p:nvSpPr>
        <p:spPr>
          <a:xfrm>
            <a:off x="3054974" y="7878606"/>
            <a:ext cx="191096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16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IMAGEM/ILUSTRAÇÃO</a:t>
            </a:r>
            <a:endParaRPr lang="pt-BR" sz="1116" dirty="0">
              <a:solidFill>
                <a:srgbClr val="FF0000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CCB28E4-A6CF-48D2-82F9-81BC8C507F86}"/>
              </a:ext>
            </a:extLst>
          </p:cNvPr>
          <p:cNvSpPr txBox="1"/>
          <p:nvPr/>
        </p:nvSpPr>
        <p:spPr>
          <a:xfrm>
            <a:off x="547962" y="9696744"/>
            <a:ext cx="2411762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20" dirty="0">
                <a:latin typeface="Roboto" pitchFamily="2" charset="0"/>
                <a:ea typeface="Roboto" pitchFamily="2" charset="0"/>
              </a:rPr>
              <a:t>FONTE: </a:t>
            </a:r>
            <a:r>
              <a:rPr lang="pt-BR" sz="620" dirty="0" err="1">
                <a:latin typeface="Roboto" pitchFamily="2" charset="0"/>
                <a:ea typeface="Roboto" pitchFamily="2" charset="0"/>
              </a:rPr>
              <a:t>Techinfo</a:t>
            </a:r>
            <a:r>
              <a:rPr lang="pt-BR" sz="620" dirty="0">
                <a:latin typeface="Roboto" pitchFamily="2" charset="0"/>
                <a:ea typeface="Roboto" pitchFamily="2" charset="0"/>
              </a:rPr>
              <a:t>, 2019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59DF2FA-AC65-4806-B8C3-0038BAAB82B2}"/>
              </a:ext>
            </a:extLst>
          </p:cNvPr>
          <p:cNvSpPr txBox="1"/>
          <p:nvPr/>
        </p:nvSpPr>
        <p:spPr>
          <a:xfrm>
            <a:off x="455723" y="1719400"/>
            <a:ext cx="3093499" cy="434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RoBOTO" pitchFamily="2" charset="0"/>
                <a:ea typeface="RoBOTO" pitchFamily="2" charset="0"/>
              </a:rPr>
              <a:t>TÍTULO</a:t>
            </a: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ut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erat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ad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minim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veniam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quis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nostrud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exerci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tation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ullamcorper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suscipit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lobortis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nisl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aliquip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ex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ea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commodo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Duis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autem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eum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iriure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hendrerit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vulputate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velit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esse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molestie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illum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eu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feugiat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nulla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1050956-E220-44D6-9446-83B07E41B306}"/>
              </a:ext>
            </a:extLst>
          </p:cNvPr>
          <p:cNvSpPr txBox="1"/>
          <p:nvPr/>
        </p:nvSpPr>
        <p:spPr>
          <a:xfrm>
            <a:off x="4010456" y="1814651"/>
            <a:ext cx="3081002" cy="424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sz="1364" b="1" dirty="0">
              <a:latin typeface="RoBOTO" pitchFamily="2" charset="0"/>
              <a:ea typeface="RoBOTO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erat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ad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minim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veniam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quis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nostrud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exerci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tation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ullamcorper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suscipit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lobortis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nisl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aliquip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ex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ea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commodo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Duis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autem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eum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iriure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hendrerit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vulputate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velit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esse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molestie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illum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eu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feugiat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nulla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A9FA70E-BC2C-4F36-9D5F-5DC1AC8D0F52}"/>
              </a:ext>
            </a:extLst>
          </p:cNvPr>
          <p:cNvSpPr txBox="1"/>
          <p:nvPr/>
        </p:nvSpPr>
        <p:spPr>
          <a:xfrm>
            <a:off x="3320283" y="10227388"/>
            <a:ext cx="37722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Título do e-book   |   Mês.2022 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35BFD4CD-0300-4945-80D2-D9159C23EA36}"/>
              </a:ext>
            </a:extLst>
          </p:cNvPr>
          <p:cNvSpPr/>
          <p:nvPr/>
        </p:nvSpPr>
        <p:spPr>
          <a:xfrm>
            <a:off x="7098042" y="10194390"/>
            <a:ext cx="320054" cy="320054"/>
          </a:xfrm>
          <a:prstGeom prst="ellipse">
            <a:avLst/>
          </a:prstGeom>
          <a:solidFill>
            <a:srgbClr val="E4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079ADEC-96D2-420E-9474-B32534D9B838}"/>
              </a:ext>
            </a:extLst>
          </p:cNvPr>
          <p:cNvSpPr txBox="1"/>
          <p:nvPr/>
        </p:nvSpPr>
        <p:spPr>
          <a:xfrm>
            <a:off x="7059969" y="10198245"/>
            <a:ext cx="456160" cy="31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26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12</a:t>
            </a:r>
            <a:endParaRPr lang="pt-BR" sz="1364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692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ACBC8573-A348-44A0-9000-78CC1141457B}"/>
              </a:ext>
            </a:extLst>
          </p:cNvPr>
          <p:cNvSpPr/>
          <p:nvPr/>
        </p:nvSpPr>
        <p:spPr>
          <a:xfrm>
            <a:off x="-1" y="1"/>
            <a:ext cx="7559675" cy="10691812"/>
          </a:xfrm>
          <a:prstGeom prst="rect">
            <a:avLst/>
          </a:prstGeom>
          <a:gradFill flip="none" rotWithShape="1">
            <a:gsLst>
              <a:gs pos="900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20" name="Retângulo 6">
            <a:extLst>
              <a:ext uri="{FF2B5EF4-FFF2-40B4-BE49-F238E27FC236}">
                <a16:creationId xmlns:a16="http://schemas.microsoft.com/office/drawing/2014/main" id="{E64E280D-EEE1-43AD-8ED2-1FB13189FFBA}"/>
              </a:ext>
            </a:extLst>
          </p:cNvPr>
          <p:cNvSpPr/>
          <p:nvPr/>
        </p:nvSpPr>
        <p:spPr>
          <a:xfrm>
            <a:off x="0" y="418015"/>
            <a:ext cx="3093499" cy="535515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  <a:gd name="connsiteX0" fmla="*/ 61589 w 9165024"/>
              <a:gd name="connsiteY0" fmla="*/ 107847 h 2536294"/>
              <a:gd name="connsiteX1" fmla="*/ 9165024 w 9165024"/>
              <a:gd name="connsiteY1" fmla="*/ 0 h 2536294"/>
              <a:gd name="connsiteX2" fmla="*/ 8678780 w 9165024"/>
              <a:gd name="connsiteY2" fmla="*/ 2536294 h 2536294"/>
              <a:gd name="connsiteX3" fmla="*/ 0 w 9165024"/>
              <a:gd name="connsiteY3" fmla="*/ 2488167 h 2536294"/>
              <a:gd name="connsiteX4" fmla="*/ 61589 w 9165024"/>
              <a:gd name="connsiteY4" fmla="*/ 107847 h 2536294"/>
              <a:gd name="connsiteX0" fmla="*/ -1 w 9103434"/>
              <a:gd name="connsiteY0" fmla="*/ 107847 h 2536294"/>
              <a:gd name="connsiteX1" fmla="*/ 9103434 w 9103434"/>
              <a:gd name="connsiteY1" fmla="*/ 0 h 2536294"/>
              <a:gd name="connsiteX2" fmla="*/ 8617190 w 9103434"/>
              <a:gd name="connsiteY2" fmla="*/ 2536294 h 2536294"/>
              <a:gd name="connsiteX3" fmla="*/ 16959 w 9103434"/>
              <a:gd name="connsiteY3" fmla="*/ 2488168 h 2536294"/>
              <a:gd name="connsiteX4" fmla="*/ -1 w 9103434"/>
              <a:gd name="connsiteY4" fmla="*/ 107847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3434" h="2536294">
                <a:moveTo>
                  <a:pt x="-1" y="107847"/>
                </a:moveTo>
                <a:lnTo>
                  <a:pt x="9103434" y="0"/>
                </a:lnTo>
                <a:lnTo>
                  <a:pt x="8617190" y="2536294"/>
                </a:lnTo>
                <a:lnTo>
                  <a:pt x="16959" y="2488168"/>
                </a:lnTo>
                <a:lnTo>
                  <a:pt x="-1" y="107847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D9F5BFD-0C0E-4F13-B67C-35AF82387739}"/>
              </a:ext>
            </a:extLst>
          </p:cNvPr>
          <p:cNvSpPr txBox="1"/>
          <p:nvPr/>
        </p:nvSpPr>
        <p:spPr>
          <a:xfrm>
            <a:off x="195435" y="484986"/>
            <a:ext cx="24504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Nome do capítulo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59DF2FA-AC65-4806-B8C3-0038BAAB82B2}"/>
              </a:ext>
            </a:extLst>
          </p:cNvPr>
          <p:cNvSpPr txBox="1"/>
          <p:nvPr/>
        </p:nvSpPr>
        <p:spPr>
          <a:xfrm>
            <a:off x="481764" y="1662645"/>
            <a:ext cx="4272069" cy="176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RoBOTO" pitchFamily="2" charset="0"/>
                <a:ea typeface="RoBOTO" pitchFamily="2" charset="0"/>
              </a:rPr>
              <a:t>TÍTULO</a:t>
            </a: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magna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erat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eni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73F6699-E700-4DE8-B77B-AEE2EE0FA6CC}"/>
              </a:ext>
            </a:extLst>
          </p:cNvPr>
          <p:cNvSpPr/>
          <p:nvPr/>
        </p:nvSpPr>
        <p:spPr>
          <a:xfrm>
            <a:off x="5271031" y="2196184"/>
            <a:ext cx="1920687" cy="123104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6CA16AD-5481-4957-AC14-DDF7AE3E19F2}"/>
              </a:ext>
            </a:extLst>
          </p:cNvPr>
          <p:cNvSpPr txBox="1"/>
          <p:nvPr/>
        </p:nvSpPr>
        <p:spPr>
          <a:xfrm>
            <a:off x="5474458" y="2679683"/>
            <a:ext cx="1783611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16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IMAGEM/ILUSTRAÇÃO</a:t>
            </a:r>
            <a:endParaRPr lang="pt-BR" sz="1116" dirty="0">
              <a:solidFill>
                <a:srgbClr val="FF0000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CB052A2-F1CA-46E0-A994-EF8673EAADF2}"/>
              </a:ext>
            </a:extLst>
          </p:cNvPr>
          <p:cNvSpPr/>
          <p:nvPr/>
        </p:nvSpPr>
        <p:spPr>
          <a:xfrm>
            <a:off x="481763" y="4063973"/>
            <a:ext cx="1920687" cy="199486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CC05937-4504-4519-BEAA-6A70ABB6363C}"/>
              </a:ext>
            </a:extLst>
          </p:cNvPr>
          <p:cNvSpPr txBox="1"/>
          <p:nvPr/>
        </p:nvSpPr>
        <p:spPr>
          <a:xfrm>
            <a:off x="618839" y="4912596"/>
            <a:ext cx="1897419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16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IMAGEM/ILUSTRAÇÃO</a:t>
            </a:r>
            <a:endParaRPr lang="pt-BR" sz="1116" dirty="0">
              <a:solidFill>
                <a:srgbClr val="FF0000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AB04EEB-7824-42D9-B0A3-C6F700155038}"/>
              </a:ext>
            </a:extLst>
          </p:cNvPr>
          <p:cNvSpPr/>
          <p:nvPr/>
        </p:nvSpPr>
        <p:spPr>
          <a:xfrm>
            <a:off x="2884214" y="4063973"/>
            <a:ext cx="1920687" cy="199486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0E22EB8-6E58-4429-8A1F-BD1F90CB3EFC}"/>
              </a:ext>
            </a:extLst>
          </p:cNvPr>
          <p:cNvSpPr txBox="1"/>
          <p:nvPr/>
        </p:nvSpPr>
        <p:spPr>
          <a:xfrm>
            <a:off x="3021289" y="4912597"/>
            <a:ext cx="1783612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16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IMAGEM/ILUSTRAÇÃO</a:t>
            </a:r>
            <a:endParaRPr lang="pt-BR" sz="1116" dirty="0">
              <a:solidFill>
                <a:srgbClr val="FF0000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F960D0-BEFA-44F9-B944-B994C47A69F1}"/>
              </a:ext>
            </a:extLst>
          </p:cNvPr>
          <p:cNvSpPr/>
          <p:nvPr/>
        </p:nvSpPr>
        <p:spPr>
          <a:xfrm>
            <a:off x="5271031" y="4063973"/>
            <a:ext cx="1920687" cy="194769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16AA837-4D74-4B55-918A-7F9B79855A99}"/>
              </a:ext>
            </a:extLst>
          </p:cNvPr>
          <p:cNvSpPr txBox="1"/>
          <p:nvPr/>
        </p:nvSpPr>
        <p:spPr>
          <a:xfrm>
            <a:off x="5408107" y="4912596"/>
            <a:ext cx="1783611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16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IMAGEM/ILUSTRAÇÃO</a:t>
            </a:r>
            <a:endParaRPr lang="pt-BR" sz="1116" dirty="0">
              <a:solidFill>
                <a:srgbClr val="FF0000"/>
              </a:solidFill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B6CFB1A-DB7C-4D80-BEB7-1BB7F304C549}"/>
              </a:ext>
            </a:extLst>
          </p:cNvPr>
          <p:cNvSpPr txBox="1"/>
          <p:nvPr/>
        </p:nvSpPr>
        <p:spPr>
          <a:xfrm>
            <a:off x="455723" y="6425533"/>
            <a:ext cx="3093499" cy="3057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RoBOTO" pitchFamily="2" charset="0"/>
                <a:ea typeface="RoBOTO" pitchFamily="2" charset="0"/>
              </a:rPr>
              <a:t>TÍTULO</a:t>
            </a: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ut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erat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ad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minim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veniam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quis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nostrud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exerci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tation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ullamcorper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suscipit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lobortis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nisl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aliquip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exwercawercwa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0F8C514E-697A-4DE7-95E7-DC72AFCDDB85}"/>
              </a:ext>
            </a:extLst>
          </p:cNvPr>
          <p:cNvSpPr txBox="1"/>
          <p:nvPr/>
        </p:nvSpPr>
        <p:spPr>
          <a:xfrm>
            <a:off x="4010456" y="6520784"/>
            <a:ext cx="3081002" cy="2956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sz="1364" b="1" dirty="0">
              <a:latin typeface="RoBOTO" pitchFamily="2" charset="0"/>
              <a:ea typeface="RoBOTO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erat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ad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minim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veniam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quis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nostrud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exerci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tation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ullamcorper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suscipit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lobortis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nisl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aliquip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ex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ea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commodo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1C47B8C-6E1E-4500-ACE8-EF658C44E267}"/>
              </a:ext>
            </a:extLst>
          </p:cNvPr>
          <p:cNvSpPr txBox="1"/>
          <p:nvPr/>
        </p:nvSpPr>
        <p:spPr>
          <a:xfrm>
            <a:off x="3320283" y="10227388"/>
            <a:ext cx="37722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Título do e-book   |   Mês.2022   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78A018EB-C27A-440C-B028-5FA9987D7D62}"/>
              </a:ext>
            </a:extLst>
          </p:cNvPr>
          <p:cNvSpPr/>
          <p:nvPr/>
        </p:nvSpPr>
        <p:spPr>
          <a:xfrm>
            <a:off x="7098042" y="10194390"/>
            <a:ext cx="320054" cy="320054"/>
          </a:xfrm>
          <a:prstGeom prst="ellipse">
            <a:avLst/>
          </a:prstGeom>
          <a:solidFill>
            <a:srgbClr val="E4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500CB6E-3503-4E49-90A4-639272ED17FA}"/>
              </a:ext>
            </a:extLst>
          </p:cNvPr>
          <p:cNvSpPr txBox="1"/>
          <p:nvPr/>
        </p:nvSpPr>
        <p:spPr>
          <a:xfrm>
            <a:off x="7059969" y="10198245"/>
            <a:ext cx="456160" cy="31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26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13</a:t>
            </a:r>
            <a:endParaRPr lang="pt-BR" sz="1364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31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092ACA29-2AC2-402F-8D1E-D88FA6183E0D}"/>
              </a:ext>
            </a:extLst>
          </p:cNvPr>
          <p:cNvSpPr/>
          <p:nvPr/>
        </p:nvSpPr>
        <p:spPr>
          <a:xfrm>
            <a:off x="-1" y="1"/>
            <a:ext cx="7559675" cy="10691812"/>
          </a:xfrm>
          <a:prstGeom prst="rect">
            <a:avLst/>
          </a:prstGeom>
          <a:gradFill flip="none" rotWithShape="1">
            <a:gsLst>
              <a:gs pos="900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16" name="Retângulo 6">
            <a:extLst>
              <a:ext uri="{FF2B5EF4-FFF2-40B4-BE49-F238E27FC236}">
                <a16:creationId xmlns:a16="http://schemas.microsoft.com/office/drawing/2014/main" id="{5D4ACBEE-5CED-409B-B284-F365AB1D9786}"/>
              </a:ext>
            </a:extLst>
          </p:cNvPr>
          <p:cNvSpPr/>
          <p:nvPr/>
        </p:nvSpPr>
        <p:spPr>
          <a:xfrm>
            <a:off x="0" y="418015"/>
            <a:ext cx="3093499" cy="535515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  <a:gd name="connsiteX0" fmla="*/ 61589 w 9165024"/>
              <a:gd name="connsiteY0" fmla="*/ 107847 h 2536294"/>
              <a:gd name="connsiteX1" fmla="*/ 9165024 w 9165024"/>
              <a:gd name="connsiteY1" fmla="*/ 0 h 2536294"/>
              <a:gd name="connsiteX2" fmla="*/ 8678780 w 9165024"/>
              <a:gd name="connsiteY2" fmla="*/ 2536294 h 2536294"/>
              <a:gd name="connsiteX3" fmla="*/ 0 w 9165024"/>
              <a:gd name="connsiteY3" fmla="*/ 2488167 h 2536294"/>
              <a:gd name="connsiteX4" fmla="*/ 61589 w 9165024"/>
              <a:gd name="connsiteY4" fmla="*/ 107847 h 2536294"/>
              <a:gd name="connsiteX0" fmla="*/ -1 w 9103434"/>
              <a:gd name="connsiteY0" fmla="*/ 107847 h 2536294"/>
              <a:gd name="connsiteX1" fmla="*/ 9103434 w 9103434"/>
              <a:gd name="connsiteY1" fmla="*/ 0 h 2536294"/>
              <a:gd name="connsiteX2" fmla="*/ 8617190 w 9103434"/>
              <a:gd name="connsiteY2" fmla="*/ 2536294 h 2536294"/>
              <a:gd name="connsiteX3" fmla="*/ 16959 w 9103434"/>
              <a:gd name="connsiteY3" fmla="*/ 2488168 h 2536294"/>
              <a:gd name="connsiteX4" fmla="*/ -1 w 9103434"/>
              <a:gd name="connsiteY4" fmla="*/ 107847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3434" h="2536294">
                <a:moveTo>
                  <a:pt x="-1" y="107847"/>
                </a:moveTo>
                <a:lnTo>
                  <a:pt x="9103434" y="0"/>
                </a:lnTo>
                <a:lnTo>
                  <a:pt x="8617190" y="2536294"/>
                </a:lnTo>
                <a:lnTo>
                  <a:pt x="16959" y="2488168"/>
                </a:lnTo>
                <a:lnTo>
                  <a:pt x="-1" y="107847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D54DC78-C541-4C81-8235-BD2DCC93E456}"/>
              </a:ext>
            </a:extLst>
          </p:cNvPr>
          <p:cNvSpPr txBox="1"/>
          <p:nvPr/>
        </p:nvSpPr>
        <p:spPr>
          <a:xfrm>
            <a:off x="195435" y="484986"/>
            <a:ext cx="24504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Nome do capítulo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9ABF362-C68A-4679-956C-ABE45FA60FB9}"/>
              </a:ext>
            </a:extLst>
          </p:cNvPr>
          <p:cNvSpPr txBox="1"/>
          <p:nvPr/>
        </p:nvSpPr>
        <p:spPr>
          <a:xfrm>
            <a:off x="455723" y="1719400"/>
            <a:ext cx="3093499" cy="434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RoBOTO" pitchFamily="2" charset="0"/>
                <a:ea typeface="RoBOTO" pitchFamily="2" charset="0"/>
              </a:rPr>
              <a:t>TÍTULO</a:t>
            </a: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ut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erat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ad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minim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veniam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quis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nostrud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exerci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tation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ullamcorper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suscipit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lobortis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nisl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aliquip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ex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ea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commodo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Duis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autem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eum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iriure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hendrerit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vulputate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velit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esse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molestie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illum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eu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feugiat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nulla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73F6699-E700-4DE8-B77B-AEE2EE0FA6CC}"/>
              </a:ext>
            </a:extLst>
          </p:cNvPr>
          <p:cNvSpPr/>
          <p:nvPr/>
        </p:nvSpPr>
        <p:spPr>
          <a:xfrm>
            <a:off x="3968831" y="2278179"/>
            <a:ext cx="3590844" cy="3791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6CA16AD-5481-4957-AC14-DDF7AE3E19F2}"/>
              </a:ext>
            </a:extLst>
          </p:cNvPr>
          <p:cNvSpPr txBox="1"/>
          <p:nvPr/>
        </p:nvSpPr>
        <p:spPr>
          <a:xfrm>
            <a:off x="4947693" y="3909697"/>
            <a:ext cx="1741321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16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IMAGEM/ILUSTRAÇÃO</a:t>
            </a:r>
            <a:endParaRPr lang="pt-BR" sz="1116" dirty="0">
              <a:solidFill>
                <a:srgbClr val="FF0000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2D171CC-9DC3-42EB-A751-5CC8CBA1731B}"/>
              </a:ext>
            </a:extLst>
          </p:cNvPr>
          <p:cNvSpPr txBox="1"/>
          <p:nvPr/>
        </p:nvSpPr>
        <p:spPr>
          <a:xfrm>
            <a:off x="4146947" y="6102307"/>
            <a:ext cx="2411762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20" dirty="0">
                <a:latin typeface="Roboto" pitchFamily="2" charset="0"/>
                <a:ea typeface="Roboto" pitchFamily="2" charset="0"/>
              </a:rPr>
              <a:t>FONTE: </a:t>
            </a:r>
            <a:r>
              <a:rPr lang="pt-BR" sz="620" dirty="0" err="1">
                <a:latin typeface="Roboto" pitchFamily="2" charset="0"/>
                <a:ea typeface="Roboto" pitchFamily="2" charset="0"/>
              </a:rPr>
              <a:t>Techinfo</a:t>
            </a:r>
            <a:r>
              <a:rPr lang="pt-BR" sz="620" dirty="0">
                <a:latin typeface="Roboto" pitchFamily="2" charset="0"/>
                <a:ea typeface="Roboto" pitchFamily="2" charset="0"/>
              </a:rPr>
              <a:t>, 2019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F4690507-A3DB-49F5-A5C5-123C7B223D57}"/>
              </a:ext>
            </a:extLst>
          </p:cNvPr>
          <p:cNvSpPr txBox="1"/>
          <p:nvPr/>
        </p:nvSpPr>
        <p:spPr>
          <a:xfrm>
            <a:off x="473027" y="6323049"/>
            <a:ext cx="3093499" cy="3057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RoBOTO" pitchFamily="2" charset="0"/>
                <a:ea typeface="RoBOTO" pitchFamily="2" charset="0"/>
              </a:rPr>
              <a:t>TÍTULO</a:t>
            </a: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ut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erat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ad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minim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veniam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quis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nostrud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exerci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tation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ullamcorper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suscipit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lobortis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nisl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aliquip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fcesrtv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61DF510D-6929-4181-8531-DB3C2F2AD1FA}"/>
              </a:ext>
            </a:extLst>
          </p:cNvPr>
          <p:cNvSpPr/>
          <p:nvPr/>
        </p:nvSpPr>
        <p:spPr>
          <a:xfrm>
            <a:off x="3986135" y="6881828"/>
            <a:ext cx="3590844" cy="24984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D6DFB0B9-0602-4B8F-AAEA-9939E094EDDB}"/>
              </a:ext>
            </a:extLst>
          </p:cNvPr>
          <p:cNvSpPr txBox="1"/>
          <p:nvPr/>
        </p:nvSpPr>
        <p:spPr>
          <a:xfrm>
            <a:off x="4973650" y="8199799"/>
            <a:ext cx="1741321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16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IMAGEM/ILUSTRAÇÃO</a:t>
            </a:r>
            <a:endParaRPr lang="pt-BR" sz="1116" dirty="0">
              <a:solidFill>
                <a:srgbClr val="FF0000"/>
              </a:solidFill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26A8B4E-9004-42AC-867A-EEF596E0E5BC}"/>
              </a:ext>
            </a:extLst>
          </p:cNvPr>
          <p:cNvSpPr txBox="1"/>
          <p:nvPr/>
        </p:nvSpPr>
        <p:spPr>
          <a:xfrm>
            <a:off x="4164251" y="10705956"/>
            <a:ext cx="2411762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20" dirty="0">
                <a:latin typeface="Roboto" pitchFamily="2" charset="0"/>
                <a:ea typeface="Roboto" pitchFamily="2" charset="0"/>
              </a:rPr>
              <a:t>FONTE: </a:t>
            </a:r>
            <a:r>
              <a:rPr lang="pt-BR" sz="620" dirty="0" err="1">
                <a:latin typeface="Roboto" pitchFamily="2" charset="0"/>
                <a:ea typeface="Roboto" pitchFamily="2" charset="0"/>
              </a:rPr>
              <a:t>Techinfo</a:t>
            </a:r>
            <a:r>
              <a:rPr lang="pt-BR" sz="620" dirty="0">
                <a:latin typeface="Roboto" pitchFamily="2" charset="0"/>
                <a:ea typeface="Roboto" pitchFamily="2" charset="0"/>
              </a:rPr>
              <a:t>, 2019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887BD0E5-6AAF-492B-8961-F91524278678}"/>
              </a:ext>
            </a:extLst>
          </p:cNvPr>
          <p:cNvSpPr txBox="1"/>
          <p:nvPr/>
        </p:nvSpPr>
        <p:spPr>
          <a:xfrm>
            <a:off x="4146947" y="9406036"/>
            <a:ext cx="2411762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20" dirty="0">
                <a:latin typeface="Roboto" pitchFamily="2" charset="0"/>
                <a:ea typeface="Roboto" pitchFamily="2" charset="0"/>
              </a:rPr>
              <a:t>FONTE: </a:t>
            </a:r>
            <a:r>
              <a:rPr lang="pt-BR" sz="620" dirty="0" err="1">
                <a:latin typeface="Roboto" pitchFamily="2" charset="0"/>
                <a:ea typeface="Roboto" pitchFamily="2" charset="0"/>
              </a:rPr>
              <a:t>Techinfo</a:t>
            </a:r>
            <a:r>
              <a:rPr lang="pt-BR" sz="620" dirty="0">
                <a:latin typeface="Roboto" pitchFamily="2" charset="0"/>
                <a:ea typeface="Roboto" pitchFamily="2" charset="0"/>
              </a:rPr>
              <a:t>, 2019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CE3E411-3A62-4643-910E-ABA791F660D5}"/>
              </a:ext>
            </a:extLst>
          </p:cNvPr>
          <p:cNvSpPr txBox="1"/>
          <p:nvPr/>
        </p:nvSpPr>
        <p:spPr>
          <a:xfrm>
            <a:off x="3320283" y="10227388"/>
            <a:ext cx="37722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Título do e-book   |   Mês.2022 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44F9DA0A-746A-4881-937A-706B2FAA12AB}"/>
              </a:ext>
            </a:extLst>
          </p:cNvPr>
          <p:cNvSpPr/>
          <p:nvPr/>
        </p:nvSpPr>
        <p:spPr>
          <a:xfrm>
            <a:off x="7098042" y="10194390"/>
            <a:ext cx="320054" cy="320054"/>
          </a:xfrm>
          <a:prstGeom prst="ellipse">
            <a:avLst/>
          </a:prstGeom>
          <a:solidFill>
            <a:srgbClr val="E4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90BBB01-900C-41DA-B19D-C967F1993E8A}"/>
              </a:ext>
            </a:extLst>
          </p:cNvPr>
          <p:cNvSpPr txBox="1"/>
          <p:nvPr/>
        </p:nvSpPr>
        <p:spPr>
          <a:xfrm>
            <a:off x="7059969" y="10198245"/>
            <a:ext cx="456160" cy="31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26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14</a:t>
            </a:r>
            <a:endParaRPr lang="pt-BR" sz="1364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446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ângulo 48">
            <a:extLst>
              <a:ext uri="{FF2B5EF4-FFF2-40B4-BE49-F238E27FC236}">
                <a16:creationId xmlns:a16="http://schemas.microsoft.com/office/drawing/2014/main" id="{20CF288D-223A-420A-AAF2-83FDDB04B219}"/>
              </a:ext>
            </a:extLst>
          </p:cNvPr>
          <p:cNvSpPr/>
          <p:nvPr/>
        </p:nvSpPr>
        <p:spPr>
          <a:xfrm>
            <a:off x="-1" y="1"/>
            <a:ext cx="7559675" cy="10691812"/>
          </a:xfrm>
          <a:prstGeom prst="rect">
            <a:avLst/>
          </a:prstGeom>
          <a:gradFill flip="none" rotWithShape="1">
            <a:gsLst>
              <a:gs pos="900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 dirty="0"/>
          </a:p>
        </p:txBody>
      </p:sp>
      <p:sp>
        <p:nvSpPr>
          <p:cNvPr id="50" name="Retângulo 6">
            <a:extLst>
              <a:ext uri="{FF2B5EF4-FFF2-40B4-BE49-F238E27FC236}">
                <a16:creationId xmlns:a16="http://schemas.microsoft.com/office/drawing/2014/main" id="{83363015-1B9E-4207-9BE8-AC9533E11482}"/>
              </a:ext>
            </a:extLst>
          </p:cNvPr>
          <p:cNvSpPr/>
          <p:nvPr/>
        </p:nvSpPr>
        <p:spPr>
          <a:xfrm>
            <a:off x="0" y="418015"/>
            <a:ext cx="3093499" cy="535515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  <a:gd name="connsiteX0" fmla="*/ 61589 w 9165024"/>
              <a:gd name="connsiteY0" fmla="*/ 107847 h 2536294"/>
              <a:gd name="connsiteX1" fmla="*/ 9165024 w 9165024"/>
              <a:gd name="connsiteY1" fmla="*/ 0 h 2536294"/>
              <a:gd name="connsiteX2" fmla="*/ 8678780 w 9165024"/>
              <a:gd name="connsiteY2" fmla="*/ 2536294 h 2536294"/>
              <a:gd name="connsiteX3" fmla="*/ 0 w 9165024"/>
              <a:gd name="connsiteY3" fmla="*/ 2488167 h 2536294"/>
              <a:gd name="connsiteX4" fmla="*/ 61589 w 9165024"/>
              <a:gd name="connsiteY4" fmla="*/ 107847 h 2536294"/>
              <a:gd name="connsiteX0" fmla="*/ -1 w 9103434"/>
              <a:gd name="connsiteY0" fmla="*/ 107847 h 2536294"/>
              <a:gd name="connsiteX1" fmla="*/ 9103434 w 9103434"/>
              <a:gd name="connsiteY1" fmla="*/ 0 h 2536294"/>
              <a:gd name="connsiteX2" fmla="*/ 8617190 w 9103434"/>
              <a:gd name="connsiteY2" fmla="*/ 2536294 h 2536294"/>
              <a:gd name="connsiteX3" fmla="*/ 16959 w 9103434"/>
              <a:gd name="connsiteY3" fmla="*/ 2488168 h 2536294"/>
              <a:gd name="connsiteX4" fmla="*/ -1 w 9103434"/>
              <a:gd name="connsiteY4" fmla="*/ 107847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3434" h="2536294">
                <a:moveTo>
                  <a:pt x="-1" y="107847"/>
                </a:moveTo>
                <a:lnTo>
                  <a:pt x="9103434" y="0"/>
                </a:lnTo>
                <a:lnTo>
                  <a:pt x="8617190" y="2536294"/>
                </a:lnTo>
                <a:lnTo>
                  <a:pt x="16959" y="2488168"/>
                </a:lnTo>
                <a:lnTo>
                  <a:pt x="-1" y="107847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5D5D0C64-D957-493E-A4F4-B489BA9B3A8F}"/>
              </a:ext>
            </a:extLst>
          </p:cNvPr>
          <p:cNvSpPr txBox="1"/>
          <p:nvPr/>
        </p:nvSpPr>
        <p:spPr>
          <a:xfrm>
            <a:off x="195435" y="484986"/>
            <a:ext cx="24504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Nome do capítulo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FF7A4879-18F7-495A-A6B4-5B2BF29566B7}"/>
              </a:ext>
            </a:extLst>
          </p:cNvPr>
          <p:cNvSpPr txBox="1"/>
          <p:nvPr/>
        </p:nvSpPr>
        <p:spPr>
          <a:xfrm>
            <a:off x="455723" y="1719400"/>
            <a:ext cx="3093499" cy="370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RoBOTO" pitchFamily="2" charset="0"/>
                <a:ea typeface="RoBOTO" pitchFamily="2" charset="0"/>
              </a:rPr>
              <a:t>TÍTULO</a:t>
            </a: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ut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erat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ad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minim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veniam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quis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nostrud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exerci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tation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ullamcorper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suscipit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lobortis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nisl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aliquip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ex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ea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commodo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Duis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autem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eum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iriure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hendrerit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vulputate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.</a:t>
            </a:r>
            <a:endParaRPr lang="pt-BR" sz="14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43695A92-EA30-4A94-91D1-CE6032DDD649}"/>
              </a:ext>
            </a:extLst>
          </p:cNvPr>
          <p:cNvSpPr txBox="1"/>
          <p:nvPr/>
        </p:nvSpPr>
        <p:spPr>
          <a:xfrm>
            <a:off x="4010456" y="1814651"/>
            <a:ext cx="3081002" cy="3602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sz="1364" b="1" dirty="0">
              <a:latin typeface="RoBOTO" pitchFamily="2" charset="0"/>
              <a:ea typeface="RoBOTO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erat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ad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minim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veniam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quis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nostrud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exerci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tation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ullamcorper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suscipit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lobortis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nisl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aliquip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ex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ea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commodo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Duis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autem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eum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iriure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hendrerit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5EF52AB-FF9B-4069-8381-2EA0A55CEB46}"/>
              </a:ext>
            </a:extLst>
          </p:cNvPr>
          <p:cNvSpPr/>
          <p:nvPr/>
        </p:nvSpPr>
        <p:spPr>
          <a:xfrm>
            <a:off x="591245" y="5916944"/>
            <a:ext cx="2847991" cy="341956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B923E08-73E9-410C-B5EC-C07474F0773F}"/>
              </a:ext>
            </a:extLst>
          </p:cNvPr>
          <p:cNvSpPr txBox="1"/>
          <p:nvPr/>
        </p:nvSpPr>
        <p:spPr>
          <a:xfrm>
            <a:off x="1175933" y="7411864"/>
            <a:ext cx="191756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16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IMAGEM/ILUSTRAÇÃO</a:t>
            </a:r>
            <a:endParaRPr lang="pt-BR" sz="1116" dirty="0">
              <a:solidFill>
                <a:srgbClr val="FF0000"/>
              </a:solidFill>
            </a:endParaRP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17A05C40-6DC9-4DF4-B99B-BFFB615F3A7B}"/>
              </a:ext>
            </a:extLst>
          </p:cNvPr>
          <p:cNvSpPr/>
          <p:nvPr/>
        </p:nvSpPr>
        <p:spPr>
          <a:xfrm>
            <a:off x="4120439" y="5916944"/>
            <a:ext cx="2847991" cy="341956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FFA4F52C-6EB9-4F58-9699-2068B5115818}"/>
              </a:ext>
            </a:extLst>
          </p:cNvPr>
          <p:cNvSpPr txBox="1"/>
          <p:nvPr/>
        </p:nvSpPr>
        <p:spPr>
          <a:xfrm>
            <a:off x="4705127" y="7411864"/>
            <a:ext cx="191756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16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IMAGEM/ILUSTRAÇÃO</a:t>
            </a:r>
            <a:endParaRPr lang="pt-BR" sz="1116" dirty="0">
              <a:solidFill>
                <a:srgbClr val="FF0000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6ED68A9-CB5B-4E21-8F30-C3AF97F0905A}"/>
              </a:ext>
            </a:extLst>
          </p:cNvPr>
          <p:cNvSpPr txBox="1"/>
          <p:nvPr/>
        </p:nvSpPr>
        <p:spPr>
          <a:xfrm>
            <a:off x="3320283" y="10227388"/>
            <a:ext cx="37722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Título do e-book   |   Mês.2022  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FA7A0AC-69FC-4E61-8BC0-DD27C0287D6B}"/>
              </a:ext>
            </a:extLst>
          </p:cNvPr>
          <p:cNvSpPr/>
          <p:nvPr/>
        </p:nvSpPr>
        <p:spPr>
          <a:xfrm>
            <a:off x="7098042" y="10194390"/>
            <a:ext cx="320054" cy="320054"/>
          </a:xfrm>
          <a:prstGeom prst="ellipse">
            <a:avLst/>
          </a:prstGeom>
          <a:solidFill>
            <a:srgbClr val="E4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AC2C183-6D52-404B-856A-C34635885740}"/>
              </a:ext>
            </a:extLst>
          </p:cNvPr>
          <p:cNvSpPr txBox="1"/>
          <p:nvPr/>
        </p:nvSpPr>
        <p:spPr>
          <a:xfrm>
            <a:off x="7059969" y="10198245"/>
            <a:ext cx="456160" cy="31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26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15</a:t>
            </a:r>
            <a:endParaRPr lang="pt-BR" sz="1364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228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3BDB8500-7535-41FF-91CC-6DA3F1F6D3DF}"/>
              </a:ext>
            </a:extLst>
          </p:cNvPr>
          <p:cNvSpPr/>
          <p:nvPr/>
        </p:nvSpPr>
        <p:spPr>
          <a:xfrm>
            <a:off x="-1" y="0"/>
            <a:ext cx="7559675" cy="10658575"/>
          </a:xfrm>
          <a:prstGeom prst="rect">
            <a:avLst/>
          </a:prstGeom>
          <a:gradFill flip="none" rotWithShape="1">
            <a:gsLst>
              <a:gs pos="15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FBB4291-D9A5-475F-9D66-A4F72F0B6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859" y="2298612"/>
            <a:ext cx="8516970" cy="743882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0F5834C-8C0A-4052-A20F-6F120A937137}"/>
              </a:ext>
            </a:extLst>
          </p:cNvPr>
          <p:cNvSpPr/>
          <p:nvPr/>
        </p:nvSpPr>
        <p:spPr>
          <a:xfrm>
            <a:off x="3249302" y="6968782"/>
            <a:ext cx="2719852" cy="1682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6DFF16D-63E5-45BF-80C7-62F7A57447BB}"/>
              </a:ext>
            </a:extLst>
          </p:cNvPr>
          <p:cNvSpPr/>
          <p:nvPr/>
        </p:nvSpPr>
        <p:spPr>
          <a:xfrm>
            <a:off x="1784142" y="1954706"/>
            <a:ext cx="4014969" cy="499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A0FCF27-E054-4A51-BDA1-3C4EA09F81B6}"/>
              </a:ext>
            </a:extLst>
          </p:cNvPr>
          <p:cNvSpPr txBox="1"/>
          <p:nvPr/>
        </p:nvSpPr>
        <p:spPr>
          <a:xfrm>
            <a:off x="1639164" y="2099185"/>
            <a:ext cx="43786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/>
                </a:solidFill>
                <a:latin typeface="RoBOTO" pitchFamily="2" charset="0"/>
                <a:ea typeface="RoBOTO" pitchFamily="2" charset="0"/>
              </a:rPr>
              <a:t>Série de e-books da Oficina de Informática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DB637-AF4F-4498-B4EB-69A0EA827380}"/>
              </a:ext>
            </a:extLst>
          </p:cNvPr>
          <p:cNvSpPr txBox="1"/>
          <p:nvPr/>
        </p:nvSpPr>
        <p:spPr>
          <a:xfrm>
            <a:off x="1590518" y="2500742"/>
            <a:ext cx="4378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Desenvolvido por: Nome do(a) autor(a) do e-book | Mês.2022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31F37FD-E4F8-48A2-BC2D-9DEFD2E7C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242" y="9408057"/>
            <a:ext cx="668385" cy="66811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DE7EA79-D708-4CE1-8E04-18AF9B255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61" y="9401590"/>
            <a:ext cx="864920" cy="671697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63FE52C3-4126-4717-B4D3-5DDBA8BC9219}"/>
              </a:ext>
            </a:extLst>
          </p:cNvPr>
          <p:cNvSpPr txBox="1"/>
          <p:nvPr/>
        </p:nvSpPr>
        <p:spPr>
          <a:xfrm>
            <a:off x="2922555" y="10099660"/>
            <a:ext cx="1061029" cy="321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44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TRANSFORMANDO </a:t>
            </a:r>
          </a:p>
          <a:p>
            <a:pPr algn="ctr"/>
            <a:r>
              <a:rPr lang="pt-BR" sz="744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VIDAS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C223426-934B-481A-8FCA-0694389BE773}"/>
              </a:ext>
            </a:extLst>
          </p:cNvPr>
          <p:cNvSpPr txBox="1"/>
          <p:nvPr/>
        </p:nvSpPr>
        <p:spPr>
          <a:xfrm>
            <a:off x="4016050" y="10103397"/>
            <a:ext cx="748915" cy="435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44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OFICINA DE</a:t>
            </a:r>
          </a:p>
          <a:p>
            <a:pPr algn="ctr"/>
            <a:r>
              <a:rPr lang="pt-BR" sz="744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INFORMÁTICA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1533D91-F5E3-48E4-9BCC-BB6E76EA5B70}"/>
              </a:ext>
            </a:extLst>
          </p:cNvPr>
          <p:cNvSpPr txBox="1"/>
          <p:nvPr/>
        </p:nvSpPr>
        <p:spPr>
          <a:xfrm>
            <a:off x="3264573" y="6927844"/>
            <a:ext cx="27532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*ILUSTRAÇÃO </a:t>
            </a:r>
          </a:p>
          <a:p>
            <a:r>
              <a:rPr lang="pt-BR" sz="2500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DE EXEMPLO</a:t>
            </a:r>
          </a:p>
          <a:p>
            <a:r>
              <a:rPr lang="pt-BR" sz="1400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Cor do fundo e ilustração poderão ser alterados. Utilizar mesma cor de fundo na página inicial de cada capítulo.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0048627-CF93-4055-B667-6EE74A062E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1" y="363759"/>
            <a:ext cx="6250990" cy="1753003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394644F0-2C45-45D4-8EDB-AAC594BAD1FF}"/>
              </a:ext>
            </a:extLst>
          </p:cNvPr>
          <p:cNvSpPr txBox="1"/>
          <p:nvPr/>
        </p:nvSpPr>
        <p:spPr>
          <a:xfrm>
            <a:off x="474279" y="595875"/>
            <a:ext cx="68618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TÍTULO </a:t>
            </a:r>
            <a:r>
              <a:rPr lang="pt-BR" sz="4200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TÍTULO</a:t>
            </a:r>
            <a:endParaRPr lang="pt-BR" sz="42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  <a:p>
            <a:pPr algn="ctr"/>
            <a:r>
              <a:rPr lang="pt-BR" sz="4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2150122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ângulo 48">
            <a:extLst>
              <a:ext uri="{FF2B5EF4-FFF2-40B4-BE49-F238E27FC236}">
                <a16:creationId xmlns:a16="http://schemas.microsoft.com/office/drawing/2014/main" id="{20CF288D-223A-420A-AAF2-83FDDB04B219}"/>
              </a:ext>
            </a:extLst>
          </p:cNvPr>
          <p:cNvSpPr/>
          <p:nvPr/>
        </p:nvSpPr>
        <p:spPr>
          <a:xfrm>
            <a:off x="-1" y="1"/>
            <a:ext cx="7559675" cy="10691812"/>
          </a:xfrm>
          <a:prstGeom prst="rect">
            <a:avLst/>
          </a:prstGeom>
          <a:gradFill flip="none" rotWithShape="1">
            <a:gsLst>
              <a:gs pos="900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 dirty="0"/>
          </a:p>
        </p:txBody>
      </p:sp>
      <p:sp>
        <p:nvSpPr>
          <p:cNvPr id="50" name="Retângulo 6">
            <a:extLst>
              <a:ext uri="{FF2B5EF4-FFF2-40B4-BE49-F238E27FC236}">
                <a16:creationId xmlns:a16="http://schemas.microsoft.com/office/drawing/2014/main" id="{83363015-1B9E-4207-9BE8-AC9533E11482}"/>
              </a:ext>
            </a:extLst>
          </p:cNvPr>
          <p:cNvSpPr/>
          <p:nvPr/>
        </p:nvSpPr>
        <p:spPr>
          <a:xfrm>
            <a:off x="0" y="418015"/>
            <a:ext cx="3093499" cy="535515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  <a:gd name="connsiteX0" fmla="*/ 61589 w 9165024"/>
              <a:gd name="connsiteY0" fmla="*/ 107847 h 2536294"/>
              <a:gd name="connsiteX1" fmla="*/ 9165024 w 9165024"/>
              <a:gd name="connsiteY1" fmla="*/ 0 h 2536294"/>
              <a:gd name="connsiteX2" fmla="*/ 8678780 w 9165024"/>
              <a:gd name="connsiteY2" fmla="*/ 2536294 h 2536294"/>
              <a:gd name="connsiteX3" fmla="*/ 0 w 9165024"/>
              <a:gd name="connsiteY3" fmla="*/ 2488167 h 2536294"/>
              <a:gd name="connsiteX4" fmla="*/ 61589 w 9165024"/>
              <a:gd name="connsiteY4" fmla="*/ 107847 h 2536294"/>
              <a:gd name="connsiteX0" fmla="*/ -1 w 9103434"/>
              <a:gd name="connsiteY0" fmla="*/ 107847 h 2536294"/>
              <a:gd name="connsiteX1" fmla="*/ 9103434 w 9103434"/>
              <a:gd name="connsiteY1" fmla="*/ 0 h 2536294"/>
              <a:gd name="connsiteX2" fmla="*/ 8617190 w 9103434"/>
              <a:gd name="connsiteY2" fmla="*/ 2536294 h 2536294"/>
              <a:gd name="connsiteX3" fmla="*/ 16959 w 9103434"/>
              <a:gd name="connsiteY3" fmla="*/ 2488168 h 2536294"/>
              <a:gd name="connsiteX4" fmla="*/ -1 w 9103434"/>
              <a:gd name="connsiteY4" fmla="*/ 107847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3434" h="2536294">
                <a:moveTo>
                  <a:pt x="-1" y="107847"/>
                </a:moveTo>
                <a:lnTo>
                  <a:pt x="9103434" y="0"/>
                </a:lnTo>
                <a:lnTo>
                  <a:pt x="8617190" y="2536294"/>
                </a:lnTo>
                <a:lnTo>
                  <a:pt x="16959" y="2488168"/>
                </a:lnTo>
                <a:lnTo>
                  <a:pt x="-1" y="107847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5D5D0C64-D957-493E-A4F4-B489BA9B3A8F}"/>
              </a:ext>
            </a:extLst>
          </p:cNvPr>
          <p:cNvSpPr txBox="1"/>
          <p:nvPr/>
        </p:nvSpPr>
        <p:spPr>
          <a:xfrm>
            <a:off x="195435" y="484986"/>
            <a:ext cx="24504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Nome do capítulo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FF7A4879-18F7-495A-A6B4-5B2BF29566B7}"/>
              </a:ext>
            </a:extLst>
          </p:cNvPr>
          <p:cNvSpPr txBox="1"/>
          <p:nvPr/>
        </p:nvSpPr>
        <p:spPr>
          <a:xfrm>
            <a:off x="455723" y="1719400"/>
            <a:ext cx="3093499" cy="370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RoBOTO" pitchFamily="2" charset="0"/>
                <a:ea typeface="RoBOTO" pitchFamily="2" charset="0"/>
              </a:rPr>
              <a:t>TÍTULO</a:t>
            </a: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ut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erat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ad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minim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veniam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quis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nostrud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exerci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tation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ullamcorper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suscipit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lobortis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nisl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aliquip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ex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ea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commodo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Duis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autem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eum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iriure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hendrerit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vulputate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.</a:t>
            </a:r>
            <a:endParaRPr lang="pt-BR" sz="14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43695A92-EA30-4A94-91D1-CE6032DDD649}"/>
              </a:ext>
            </a:extLst>
          </p:cNvPr>
          <p:cNvSpPr txBox="1"/>
          <p:nvPr/>
        </p:nvSpPr>
        <p:spPr>
          <a:xfrm>
            <a:off x="4010456" y="1814651"/>
            <a:ext cx="3081002" cy="3602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sz="1364" b="1" dirty="0">
              <a:latin typeface="RoBOTO" pitchFamily="2" charset="0"/>
              <a:ea typeface="RoBOTO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erat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ad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minim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veniam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quis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nostrud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exerci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tation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ullamcorper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suscipit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lobortis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nisl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aliquip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ex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ea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commodo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Duis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autem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eum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iriure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hendrerit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5EF52AB-FF9B-4069-8381-2EA0A55CEB46}"/>
              </a:ext>
            </a:extLst>
          </p:cNvPr>
          <p:cNvSpPr/>
          <p:nvPr/>
        </p:nvSpPr>
        <p:spPr>
          <a:xfrm>
            <a:off x="591245" y="5916944"/>
            <a:ext cx="2847991" cy="168012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B923E08-73E9-410C-B5EC-C07474F0773F}"/>
              </a:ext>
            </a:extLst>
          </p:cNvPr>
          <p:cNvSpPr txBox="1"/>
          <p:nvPr/>
        </p:nvSpPr>
        <p:spPr>
          <a:xfrm>
            <a:off x="1175933" y="6624980"/>
            <a:ext cx="191756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16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IMAGEM/ILUSTRAÇÃO</a:t>
            </a:r>
            <a:endParaRPr lang="pt-BR" sz="1116" dirty="0">
              <a:solidFill>
                <a:srgbClr val="FF0000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143E7AE-4729-4370-8A49-133882EFD237}"/>
              </a:ext>
            </a:extLst>
          </p:cNvPr>
          <p:cNvSpPr/>
          <p:nvPr/>
        </p:nvSpPr>
        <p:spPr>
          <a:xfrm>
            <a:off x="455723" y="5757940"/>
            <a:ext cx="513088" cy="513088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53B9F2E-4C2A-466D-ABE3-43BACF1F3499}"/>
              </a:ext>
            </a:extLst>
          </p:cNvPr>
          <p:cNvSpPr txBox="1"/>
          <p:nvPr/>
        </p:nvSpPr>
        <p:spPr>
          <a:xfrm>
            <a:off x="529289" y="5778585"/>
            <a:ext cx="3200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RoBOTO" pitchFamily="2" charset="0"/>
                <a:ea typeface="RoBOTO" pitchFamily="2" charset="0"/>
              </a:rPr>
              <a:t>1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17A05C40-6DC9-4DF4-B99B-BFFB615F3A7B}"/>
              </a:ext>
            </a:extLst>
          </p:cNvPr>
          <p:cNvSpPr/>
          <p:nvPr/>
        </p:nvSpPr>
        <p:spPr>
          <a:xfrm>
            <a:off x="4120439" y="5916944"/>
            <a:ext cx="2847991" cy="168012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FFA4F52C-6EB9-4F58-9699-2068B5115818}"/>
              </a:ext>
            </a:extLst>
          </p:cNvPr>
          <p:cNvSpPr txBox="1"/>
          <p:nvPr/>
        </p:nvSpPr>
        <p:spPr>
          <a:xfrm>
            <a:off x="4705127" y="6624980"/>
            <a:ext cx="191756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16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IMAGEM/ILUSTRAÇÃO</a:t>
            </a:r>
            <a:endParaRPr lang="pt-BR" sz="1116" dirty="0">
              <a:solidFill>
                <a:srgbClr val="FF0000"/>
              </a:solidFill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ED1FB3B4-40D4-457E-A6A2-FB4DC10D832F}"/>
              </a:ext>
            </a:extLst>
          </p:cNvPr>
          <p:cNvSpPr/>
          <p:nvPr/>
        </p:nvSpPr>
        <p:spPr>
          <a:xfrm>
            <a:off x="3984917" y="5757940"/>
            <a:ext cx="513088" cy="513088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AB145722-6049-4E13-A7A5-0C1610AE9F38}"/>
              </a:ext>
            </a:extLst>
          </p:cNvPr>
          <p:cNvSpPr txBox="1"/>
          <p:nvPr/>
        </p:nvSpPr>
        <p:spPr>
          <a:xfrm>
            <a:off x="4058483" y="5778585"/>
            <a:ext cx="3200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RoBOTO" pitchFamily="2" charset="0"/>
                <a:ea typeface="RoBOTO" pitchFamily="2" charset="0"/>
              </a:rPr>
              <a:t>2</a:t>
            </a: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10ED7A5D-815F-4037-AD84-F61BD4814D5A}"/>
              </a:ext>
            </a:extLst>
          </p:cNvPr>
          <p:cNvSpPr/>
          <p:nvPr/>
        </p:nvSpPr>
        <p:spPr>
          <a:xfrm>
            <a:off x="591245" y="7977045"/>
            <a:ext cx="2847991" cy="168012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BFC51DD7-C868-4F93-8292-FAFC0C635A66}"/>
              </a:ext>
            </a:extLst>
          </p:cNvPr>
          <p:cNvSpPr txBox="1"/>
          <p:nvPr/>
        </p:nvSpPr>
        <p:spPr>
          <a:xfrm>
            <a:off x="1175933" y="8685081"/>
            <a:ext cx="191756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16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IMAGEM/ILUSTRAÇÃO</a:t>
            </a:r>
            <a:endParaRPr lang="pt-BR" sz="1116" dirty="0">
              <a:solidFill>
                <a:srgbClr val="FF0000"/>
              </a:solidFill>
            </a:endParaRP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CBDAA1F-860B-4C2D-BC2B-69452A717390}"/>
              </a:ext>
            </a:extLst>
          </p:cNvPr>
          <p:cNvSpPr/>
          <p:nvPr/>
        </p:nvSpPr>
        <p:spPr>
          <a:xfrm>
            <a:off x="455723" y="7818041"/>
            <a:ext cx="513088" cy="513088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2A18FF6B-E84C-4329-B09F-4AD0CCE33D4D}"/>
              </a:ext>
            </a:extLst>
          </p:cNvPr>
          <p:cNvSpPr txBox="1"/>
          <p:nvPr/>
        </p:nvSpPr>
        <p:spPr>
          <a:xfrm>
            <a:off x="529289" y="7838686"/>
            <a:ext cx="3200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RoBOTO" pitchFamily="2" charset="0"/>
                <a:ea typeface="RoBOTO" pitchFamily="2" charset="0"/>
              </a:rPr>
              <a:t>1</a:t>
            </a:r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64F5D0C0-3E73-4A27-8C83-586D50A19CF3}"/>
              </a:ext>
            </a:extLst>
          </p:cNvPr>
          <p:cNvSpPr/>
          <p:nvPr/>
        </p:nvSpPr>
        <p:spPr>
          <a:xfrm>
            <a:off x="4120439" y="7977045"/>
            <a:ext cx="2847991" cy="168012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CA3E027D-71BC-407F-89C2-7999F90D480C}"/>
              </a:ext>
            </a:extLst>
          </p:cNvPr>
          <p:cNvSpPr txBox="1"/>
          <p:nvPr/>
        </p:nvSpPr>
        <p:spPr>
          <a:xfrm>
            <a:off x="4705127" y="8685081"/>
            <a:ext cx="191756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16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IMAGEM/ILUSTRAÇÃO</a:t>
            </a:r>
            <a:endParaRPr lang="pt-BR" sz="1116" dirty="0">
              <a:solidFill>
                <a:srgbClr val="FF0000"/>
              </a:solidFill>
            </a:endParaRP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5A76660A-2A45-4BD7-A457-2D3D249F65EB}"/>
              </a:ext>
            </a:extLst>
          </p:cNvPr>
          <p:cNvSpPr/>
          <p:nvPr/>
        </p:nvSpPr>
        <p:spPr>
          <a:xfrm>
            <a:off x="3984917" y="7818041"/>
            <a:ext cx="513088" cy="513088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297BE43B-4E9E-4593-BD89-4C7B4B5794B6}"/>
              </a:ext>
            </a:extLst>
          </p:cNvPr>
          <p:cNvSpPr txBox="1"/>
          <p:nvPr/>
        </p:nvSpPr>
        <p:spPr>
          <a:xfrm>
            <a:off x="4058483" y="7838686"/>
            <a:ext cx="3200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RoBOTO" pitchFamily="2" charset="0"/>
                <a:ea typeface="RoBOTO" pitchFamily="2" charset="0"/>
              </a:rPr>
              <a:t>2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6A90F5E-4F40-4AFB-B02C-A33F551B1B22}"/>
              </a:ext>
            </a:extLst>
          </p:cNvPr>
          <p:cNvSpPr txBox="1"/>
          <p:nvPr/>
        </p:nvSpPr>
        <p:spPr>
          <a:xfrm>
            <a:off x="3320283" y="10227388"/>
            <a:ext cx="37722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Título do e-book   |   Mês.2022   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63CB375A-2032-4473-BCC6-732A59D5E96A}"/>
              </a:ext>
            </a:extLst>
          </p:cNvPr>
          <p:cNvSpPr/>
          <p:nvPr/>
        </p:nvSpPr>
        <p:spPr>
          <a:xfrm>
            <a:off x="7098042" y="10194390"/>
            <a:ext cx="320054" cy="320054"/>
          </a:xfrm>
          <a:prstGeom prst="ellipse">
            <a:avLst/>
          </a:prstGeom>
          <a:solidFill>
            <a:srgbClr val="E4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81493A5-5682-40EA-9F25-9BA262784656}"/>
              </a:ext>
            </a:extLst>
          </p:cNvPr>
          <p:cNvSpPr txBox="1"/>
          <p:nvPr/>
        </p:nvSpPr>
        <p:spPr>
          <a:xfrm>
            <a:off x="7059969" y="10198245"/>
            <a:ext cx="456160" cy="31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26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16</a:t>
            </a:r>
            <a:endParaRPr lang="pt-BR" sz="1364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08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F03BF285-27EC-45A1-AB6E-9C2CEEA8566A}"/>
              </a:ext>
            </a:extLst>
          </p:cNvPr>
          <p:cNvSpPr/>
          <p:nvPr/>
        </p:nvSpPr>
        <p:spPr>
          <a:xfrm>
            <a:off x="-1" y="1"/>
            <a:ext cx="7559675" cy="10691812"/>
          </a:xfrm>
          <a:prstGeom prst="rect">
            <a:avLst/>
          </a:prstGeom>
          <a:gradFill flip="none" rotWithShape="1">
            <a:gsLst>
              <a:gs pos="900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 dirty="0"/>
          </a:p>
        </p:txBody>
      </p:sp>
      <p:sp>
        <p:nvSpPr>
          <p:cNvPr id="14" name="Retângulo 6">
            <a:extLst>
              <a:ext uri="{FF2B5EF4-FFF2-40B4-BE49-F238E27FC236}">
                <a16:creationId xmlns:a16="http://schemas.microsoft.com/office/drawing/2014/main" id="{BC359096-2E1D-470A-864F-68E537C93FAF}"/>
              </a:ext>
            </a:extLst>
          </p:cNvPr>
          <p:cNvSpPr/>
          <p:nvPr/>
        </p:nvSpPr>
        <p:spPr>
          <a:xfrm>
            <a:off x="0" y="418015"/>
            <a:ext cx="3093499" cy="535515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  <a:gd name="connsiteX0" fmla="*/ 61589 w 9165024"/>
              <a:gd name="connsiteY0" fmla="*/ 107847 h 2536294"/>
              <a:gd name="connsiteX1" fmla="*/ 9165024 w 9165024"/>
              <a:gd name="connsiteY1" fmla="*/ 0 h 2536294"/>
              <a:gd name="connsiteX2" fmla="*/ 8678780 w 9165024"/>
              <a:gd name="connsiteY2" fmla="*/ 2536294 h 2536294"/>
              <a:gd name="connsiteX3" fmla="*/ 0 w 9165024"/>
              <a:gd name="connsiteY3" fmla="*/ 2488167 h 2536294"/>
              <a:gd name="connsiteX4" fmla="*/ 61589 w 9165024"/>
              <a:gd name="connsiteY4" fmla="*/ 107847 h 2536294"/>
              <a:gd name="connsiteX0" fmla="*/ -1 w 9103434"/>
              <a:gd name="connsiteY0" fmla="*/ 107847 h 2536294"/>
              <a:gd name="connsiteX1" fmla="*/ 9103434 w 9103434"/>
              <a:gd name="connsiteY1" fmla="*/ 0 h 2536294"/>
              <a:gd name="connsiteX2" fmla="*/ 8617190 w 9103434"/>
              <a:gd name="connsiteY2" fmla="*/ 2536294 h 2536294"/>
              <a:gd name="connsiteX3" fmla="*/ 16959 w 9103434"/>
              <a:gd name="connsiteY3" fmla="*/ 2488168 h 2536294"/>
              <a:gd name="connsiteX4" fmla="*/ -1 w 9103434"/>
              <a:gd name="connsiteY4" fmla="*/ 107847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3434" h="2536294">
                <a:moveTo>
                  <a:pt x="-1" y="107847"/>
                </a:moveTo>
                <a:lnTo>
                  <a:pt x="9103434" y="0"/>
                </a:lnTo>
                <a:lnTo>
                  <a:pt x="8617190" y="2536294"/>
                </a:lnTo>
                <a:lnTo>
                  <a:pt x="16959" y="2488168"/>
                </a:lnTo>
                <a:lnTo>
                  <a:pt x="-1" y="107847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D7A91BA-9D39-4843-8A58-4C222B1EE602}"/>
              </a:ext>
            </a:extLst>
          </p:cNvPr>
          <p:cNvSpPr txBox="1"/>
          <p:nvPr/>
        </p:nvSpPr>
        <p:spPr>
          <a:xfrm>
            <a:off x="195435" y="484986"/>
            <a:ext cx="24504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Nome do capítulo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54F3465-5FE1-43CC-9CF6-6CBBE5EF7831}"/>
              </a:ext>
            </a:extLst>
          </p:cNvPr>
          <p:cNvSpPr txBox="1"/>
          <p:nvPr/>
        </p:nvSpPr>
        <p:spPr>
          <a:xfrm>
            <a:off x="3320283" y="10227388"/>
            <a:ext cx="37722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Título do e-book   |   Mês.2022 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A2EF825C-6469-4C38-9C50-D0C3C4E23CBD}"/>
              </a:ext>
            </a:extLst>
          </p:cNvPr>
          <p:cNvSpPr/>
          <p:nvPr/>
        </p:nvSpPr>
        <p:spPr>
          <a:xfrm>
            <a:off x="7098042" y="10194390"/>
            <a:ext cx="320054" cy="320054"/>
          </a:xfrm>
          <a:prstGeom prst="ellipse">
            <a:avLst/>
          </a:prstGeom>
          <a:solidFill>
            <a:srgbClr val="E4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BE70B81-EE87-45C7-81C0-A8CFEF1764F5}"/>
              </a:ext>
            </a:extLst>
          </p:cNvPr>
          <p:cNvSpPr txBox="1"/>
          <p:nvPr/>
        </p:nvSpPr>
        <p:spPr>
          <a:xfrm>
            <a:off x="7059969" y="10198245"/>
            <a:ext cx="456160" cy="31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26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16</a:t>
            </a:r>
            <a:endParaRPr lang="pt-BR" sz="1364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59DF2FA-AC65-4806-B8C3-0038BAAB82B2}"/>
              </a:ext>
            </a:extLst>
          </p:cNvPr>
          <p:cNvSpPr txBox="1"/>
          <p:nvPr/>
        </p:nvSpPr>
        <p:spPr>
          <a:xfrm>
            <a:off x="497346" y="1871719"/>
            <a:ext cx="5065253" cy="910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>
                <a:latin typeface="RoBOTO" pitchFamily="2" charset="0"/>
                <a:ea typeface="RoBOTO" pitchFamily="2" charset="0"/>
              </a:rPr>
              <a:t>SOBRENOME, Nome. 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Título do livro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 Número da Edição, volume, (se houver). Cidade: Nome da editora, Ano do livro.</a:t>
            </a:r>
          </a:p>
          <a:p>
            <a:pPr algn="just">
              <a:lnSpc>
                <a:spcPct val="150000"/>
              </a:lnSpc>
            </a:pPr>
            <a:endParaRPr lang="pt-BR" sz="1400" dirty="0">
              <a:latin typeface="RoBOTO" pitchFamily="2" charset="0"/>
              <a:ea typeface="RoBOTO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RoBOTO" pitchFamily="2" charset="0"/>
                <a:ea typeface="RoBOTO" pitchFamily="2" charset="0"/>
              </a:rPr>
              <a:t>SOBRENOME, Nome. 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Título do livro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 Ano da publicação. Disponível em: &lt;link do site&gt;. Acesso em 18 de jul. de 2020.</a:t>
            </a:r>
          </a:p>
          <a:p>
            <a:pPr algn="just">
              <a:lnSpc>
                <a:spcPct val="150000"/>
              </a:lnSpc>
            </a:pPr>
            <a:endParaRPr lang="pt-BR" sz="1400" dirty="0">
              <a:latin typeface="RoBOTO" pitchFamily="2" charset="0"/>
              <a:ea typeface="RoBOTO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RoBOTO" pitchFamily="2" charset="0"/>
                <a:ea typeface="RoBOTO" pitchFamily="2" charset="0"/>
              </a:rPr>
              <a:t>SOBRENOME, Nome. 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Título do livro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 Ano da publicação. Disponível em: &lt;link do site&gt;. Acesso em 18 de jul. de 2020.</a:t>
            </a:r>
          </a:p>
          <a:p>
            <a:pPr algn="just">
              <a:lnSpc>
                <a:spcPct val="150000"/>
              </a:lnSpc>
            </a:pPr>
            <a:endParaRPr lang="pt-BR" sz="1400" dirty="0">
              <a:latin typeface="RoBOTO" pitchFamily="2" charset="0"/>
              <a:ea typeface="RoBOTO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RoBOTO" pitchFamily="2" charset="0"/>
                <a:ea typeface="RoBOTO" pitchFamily="2" charset="0"/>
              </a:rPr>
              <a:t>SOBRENOME, Nome. 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Título do livro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 Ano da publicação. Disponível em: &lt;link do site&gt;. Acesso em 18 de jul. de 2020.</a:t>
            </a:r>
          </a:p>
          <a:p>
            <a:pPr algn="just">
              <a:lnSpc>
                <a:spcPct val="150000"/>
              </a:lnSpc>
            </a:pPr>
            <a:endParaRPr lang="pt-BR" sz="1400" dirty="0">
              <a:latin typeface="RoBOTO" pitchFamily="2" charset="0"/>
              <a:ea typeface="RoBOTO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RoBOTO" pitchFamily="2" charset="0"/>
                <a:ea typeface="RoBOTO" pitchFamily="2" charset="0"/>
              </a:rPr>
              <a:t>SOBRENOME, Nome. 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Título do livro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 Ano da publicação. Disponível em: &lt;link do site&gt;. Acesso em 18 de jul. de 2020.</a:t>
            </a:r>
          </a:p>
          <a:p>
            <a:pPr algn="just">
              <a:lnSpc>
                <a:spcPct val="150000"/>
              </a:lnSpc>
            </a:pPr>
            <a:endParaRPr lang="pt-BR" sz="1400" dirty="0">
              <a:latin typeface="RoBOTO" pitchFamily="2" charset="0"/>
              <a:ea typeface="RoBOTO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RoBOTO" pitchFamily="2" charset="0"/>
                <a:ea typeface="RoBOTO" pitchFamily="2" charset="0"/>
              </a:rPr>
              <a:t>Referência da ilustração de capa:</a:t>
            </a: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RoBOTO" pitchFamily="2" charset="0"/>
                <a:ea typeface="RoBOTO" pitchFamily="2" charset="0"/>
              </a:rPr>
              <a:t>Designed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by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brgfx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/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Freepik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(com nossas adaptações)</a:t>
            </a:r>
          </a:p>
          <a:p>
            <a:pPr algn="just">
              <a:lnSpc>
                <a:spcPct val="150000"/>
              </a:lnSpc>
            </a:pPr>
            <a:endParaRPr lang="pt-BR" sz="1400" dirty="0">
              <a:latin typeface="RoBOTO" pitchFamily="2" charset="0"/>
              <a:ea typeface="RoBOTO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RoBOTO" pitchFamily="2" charset="0"/>
                <a:ea typeface="RoBOTO" pitchFamily="2" charset="0"/>
              </a:rPr>
              <a:t>Demais imagens utilizadas: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RoBOTO" pitchFamily="2" charset="0"/>
                <a:ea typeface="RoBOTO" pitchFamily="2" charset="0"/>
              </a:rPr>
              <a:t>Colocar fonte das imagens</a:t>
            </a:r>
          </a:p>
          <a:p>
            <a:pPr algn="just">
              <a:lnSpc>
                <a:spcPct val="150000"/>
              </a:lnSpc>
            </a:pPr>
            <a:endParaRPr lang="pt-BR" sz="1400" dirty="0">
              <a:latin typeface="RoBOTO" pitchFamily="2" charset="0"/>
              <a:ea typeface="RoBOTO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RoBOTO" pitchFamily="2" charset="0"/>
                <a:ea typeface="RoBOTO" pitchFamily="2" charset="0"/>
              </a:rPr>
              <a:t>E-book desenvolvido por: Nome do(a) autor(a) do e-book  Mês.2022 </a:t>
            </a:r>
          </a:p>
          <a:p>
            <a:pPr algn="just">
              <a:lnSpc>
                <a:spcPct val="150000"/>
              </a:lnSpc>
            </a:pPr>
            <a:endParaRPr lang="pt-BR" sz="1400" dirty="0">
              <a:latin typeface="RoBOTO" pitchFamily="2" charset="0"/>
              <a:ea typeface="RoBOTO" pitchFamily="2" charset="0"/>
            </a:endParaRPr>
          </a:p>
          <a:p>
            <a:pPr algn="just">
              <a:lnSpc>
                <a:spcPct val="150000"/>
              </a:lnSpc>
            </a:pPr>
            <a:endParaRPr lang="pt-BR" sz="1400" dirty="0">
              <a:latin typeface="RoBOTO" pitchFamily="2" charset="0"/>
              <a:ea typeface="RoBOTO" pitchFamily="2" charset="0"/>
            </a:endParaRPr>
          </a:p>
          <a:p>
            <a:pPr algn="just">
              <a:lnSpc>
                <a:spcPct val="150000"/>
              </a:lnSpc>
            </a:pPr>
            <a:endParaRPr lang="pt-BR" sz="1400" dirty="0">
              <a:latin typeface="RoBOTO" pitchFamily="2" charset="0"/>
              <a:ea typeface="RoBOTO" pitchFamily="2" charset="0"/>
            </a:endParaRPr>
          </a:p>
          <a:p>
            <a:pPr algn="just">
              <a:lnSpc>
                <a:spcPct val="150000"/>
              </a:lnSpc>
            </a:pPr>
            <a:endParaRPr lang="pt-BR" sz="1400" dirty="0">
              <a:latin typeface="RoBOTO" pitchFamily="2" charset="0"/>
              <a:ea typeface="RoBOTO" pitchFamily="2" charset="0"/>
            </a:endParaRPr>
          </a:p>
          <a:p>
            <a:pPr algn="just">
              <a:lnSpc>
                <a:spcPct val="150000"/>
              </a:lnSpc>
            </a:pPr>
            <a:endParaRPr lang="pt-BR" sz="1400" dirty="0"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030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6B53569-DCCF-4AAE-A600-0D506F5AC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59675" cy="10691813"/>
          </a:xfrm>
          <a:prstGeom prst="rect">
            <a:avLst/>
          </a:prstGeom>
        </p:spPr>
      </p:pic>
      <p:sp>
        <p:nvSpPr>
          <p:cNvPr id="2" name="Retângulo 6">
            <a:extLst>
              <a:ext uri="{FF2B5EF4-FFF2-40B4-BE49-F238E27FC236}">
                <a16:creationId xmlns:a16="http://schemas.microsoft.com/office/drawing/2014/main" id="{F982F303-EC50-4D3C-B49E-BDBA92477F52}"/>
              </a:ext>
            </a:extLst>
          </p:cNvPr>
          <p:cNvSpPr/>
          <p:nvPr/>
        </p:nvSpPr>
        <p:spPr>
          <a:xfrm>
            <a:off x="1" y="9735061"/>
            <a:ext cx="3429000" cy="379522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  <a:gd name="connsiteX0" fmla="*/ 61589 w 9165024"/>
              <a:gd name="connsiteY0" fmla="*/ 107847 h 2536294"/>
              <a:gd name="connsiteX1" fmla="*/ 9165024 w 9165024"/>
              <a:gd name="connsiteY1" fmla="*/ 0 h 2536294"/>
              <a:gd name="connsiteX2" fmla="*/ 8678780 w 9165024"/>
              <a:gd name="connsiteY2" fmla="*/ 2536294 h 2536294"/>
              <a:gd name="connsiteX3" fmla="*/ 0 w 9165024"/>
              <a:gd name="connsiteY3" fmla="*/ 2488167 h 2536294"/>
              <a:gd name="connsiteX4" fmla="*/ 61589 w 9165024"/>
              <a:gd name="connsiteY4" fmla="*/ 107847 h 2536294"/>
              <a:gd name="connsiteX0" fmla="*/ -1 w 9103434"/>
              <a:gd name="connsiteY0" fmla="*/ 107847 h 2536294"/>
              <a:gd name="connsiteX1" fmla="*/ 9103434 w 9103434"/>
              <a:gd name="connsiteY1" fmla="*/ 0 h 2536294"/>
              <a:gd name="connsiteX2" fmla="*/ 8617190 w 9103434"/>
              <a:gd name="connsiteY2" fmla="*/ 2536294 h 2536294"/>
              <a:gd name="connsiteX3" fmla="*/ 16959 w 9103434"/>
              <a:gd name="connsiteY3" fmla="*/ 2488168 h 2536294"/>
              <a:gd name="connsiteX4" fmla="*/ -1 w 9103434"/>
              <a:gd name="connsiteY4" fmla="*/ 107847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3434" h="2536294">
                <a:moveTo>
                  <a:pt x="-1" y="107847"/>
                </a:moveTo>
                <a:lnTo>
                  <a:pt x="9103434" y="0"/>
                </a:lnTo>
                <a:lnTo>
                  <a:pt x="8617190" y="2536294"/>
                </a:lnTo>
                <a:lnTo>
                  <a:pt x="16959" y="2488168"/>
                </a:lnTo>
                <a:lnTo>
                  <a:pt x="-1" y="107847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A32311C-EC87-450C-B620-29BE79101E7B}"/>
              </a:ext>
            </a:extLst>
          </p:cNvPr>
          <p:cNvSpPr txBox="1"/>
          <p:nvPr/>
        </p:nvSpPr>
        <p:spPr>
          <a:xfrm>
            <a:off x="244730" y="9745251"/>
            <a:ext cx="369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Nosso time de informática!</a:t>
            </a:r>
          </a:p>
        </p:txBody>
      </p:sp>
    </p:spTree>
    <p:extLst>
      <p:ext uri="{BB962C8B-B14F-4D97-AF65-F5344CB8AC3E}">
        <p14:creationId xmlns:p14="http://schemas.microsoft.com/office/powerpoint/2010/main" val="680672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7CBB83A-40B4-4E6E-8E28-11C7EF2A9564}"/>
              </a:ext>
            </a:extLst>
          </p:cNvPr>
          <p:cNvSpPr/>
          <p:nvPr/>
        </p:nvSpPr>
        <p:spPr>
          <a:xfrm>
            <a:off x="-1" y="1"/>
            <a:ext cx="7559675" cy="10691812"/>
          </a:xfrm>
          <a:prstGeom prst="rect">
            <a:avLst/>
          </a:prstGeom>
          <a:gradFill flip="none" rotWithShape="1">
            <a:gsLst>
              <a:gs pos="9000">
                <a:srgbClr val="FFF200"/>
              </a:gs>
              <a:gs pos="100000">
                <a:srgbClr val="FB672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F6B8CF4-A6D8-4CB6-8253-2CC3C2426138}"/>
              </a:ext>
            </a:extLst>
          </p:cNvPr>
          <p:cNvSpPr/>
          <p:nvPr/>
        </p:nvSpPr>
        <p:spPr>
          <a:xfrm>
            <a:off x="-1" y="2559718"/>
            <a:ext cx="7559675" cy="667381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5" name="Retângulo 6">
            <a:extLst>
              <a:ext uri="{FF2B5EF4-FFF2-40B4-BE49-F238E27FC236}">
                <a16:creationId xmlns:a16="http://schemas.microsoft.com/office/drawing/2014/main" id="{1121B13D-43BF-40B8-9A46-D85E9C0EC548}"/>
              </a:ext>
            </a:extLst>
          </p:cNvPr>
          <p:cNvSpPr/>
          <p:nvPr/>
        </p:nvSpPr>
        <p:spPr>
          <a:xfrm>
            <a:off x="1556611" y="4604483"/>
            <a:ext cx="4058438" cy="825512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2901" h="2536294">
                <a:moveTo>
                  <a:pt x="0" y="60735"/>
                </a:moveTo>
                <a:lnTo>
                  <a:pt x="9312901" y="0"/>
                </a:lnTo>
                <a:lnTo>
                  <a:pt x="8826657" y="2536294"/>
                </a:lnTo>
                <a:lnTo>
                  <a:pt x="147877" y="2488167"/>
                </a:lnTo>
                <a:lnTo>
                  <a:pt x="0" y="60735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DA43B62-BEE5-4A75-8116-63BC60612262}"/>
              </a:ext>
            </a:extLst>
          </p:cNvPr>
          <p:cNvSpPr txBox="1"/>
          <p:nvPr/>
        </p:nvSpPr>
        <p:spPr>
          <a:xfrm>
            <a:off x="1556611" y="5556919"/>
            <a:ext cx="4973848" cy="4056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364" b="1" dirty="0">
              <a:solidFill>
                <a:schemeClr val="tx1">
                  <a:lumMod val="75000"/>
                  <a:lumOff val="2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Série de e-books da Oficina de Informática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Desenvolvido por: Nome do(a) autor(a) do e-book  </a:t>
            </a:r>
          </a:p>
          <a:p>
            <a:pPr>
              <a:lnSpc>
                <a:spcPct val="150000"/>
              </a:lnSpc>
            </a:pPr>
            <a:endParaRPr lang="pt-BR" sz="930" b="1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Este e-book foi desenvolvido pela Oficina de Informática para ser utilizado por estudantes dos Centros de Transformação da Instituição Amigos do Bem. Não podendo ser reproduzido e divulgado sem  autorização de seus(as) desenvolvedores(as).</a:t>
            </a:r>
          </a:p>
          <a:p>
            <a:pPr>
              <a:lnSpc>
                <a:spcPct val="150000"/>
              </a:lnSpc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>
              <a:lnSpc>
                <a:spcPct val="150000"/>
              </a:lnSpc>
            </a:pPr>
            <a:endParaRPr lang="pt-BR" sz="1116" dirty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endParaRPr lang="pt-BR" sz="1364" b="1" dirty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endParaRPr lang="pt-BR" sz="1364" b="1" dirty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90F11A9-703C-4D40-B915-A9C6A123B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475" y="825164"/>
            <a:ext cx="4584453" cy="346910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A19CBF9-EE79-41F0-815F-9871FCC81077}"/>
              </a:ext>
            </a:extLst>
          </p:cNvPr>
          <p:cNvSpPr txBox="1"/>
          <p:nvPr/>
        </p:nvSpPr>
        <p:spPr>
          <a:xfrm>
            <a:off x="2103543" y="4807213"/>
            <a:ext cx="3690316" cy="57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TÍTULO </a:t>
            </a:r>
            <a:r>
              <a:rPr lang="pt-BR" sz="2000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TÍTULO</a:t>
            </a:r>
            <a:r>
              <a:rPr lang="pt-BR" sz="20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TÍTULO</a:t>
            </a:r>
            <a:endParaRPr lang="pt-BR" sz="20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  <a:p>
            <a:endParaRPr lang="pt-BR" sz="1116" dirty="0"/>
          </a:p>
        </p:txBody>
      </p:sp>
    </p:spTree>
    <p:extLst>
      <p:ext uri="{BB962C8B-B14F-4D97-AF65-F5344CB8AC3E}">
        <p14:creationId xmlns:p14="http://schemas.microsoft.com/office/powerpoint/2010/main" val="3032810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7EB3CEDD-33CB-430B-B469-B36D0643A901}"/>
              </a:ext>
            </a:extLst>
          </p:cNvPr>
          <p:cNvSpPr/>
          <p:nvPr/>
        </p:nvSpPr>
        <p:spPr>
          <a:xfrm>
            <a:off x="-1" y="0"/>
            <a:ext cx="7559675" cy="10658575"/>
          </a:xfrm>
          <a:prstGeom prst="rect">
            <a:avLst/>
          </a:prstGeom>
          <a:gradFill flip="none" rotWithShape="1">
            <a:gsLst>
              <a:gs pos="15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F6B8CF4-A6D8-4CB6-8253-2CC3C2426138}"/>
              </a:ext>
            </a:extLst>
          </p:cNvPr>
          <p:cNvSpPr/>
          <p:nvPr/>
        </p:nvSpPr>
        <p:spPr>
          <a:xfrm>
            <a:off x="-1" y="2559718"/>
            <a:ext cx="7559675" cy="667381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5" name="Retângulo 6">
            <a:extLst>
              <a:ext uri="{FF2B5EF4-FFF2-40B4-BE49-F238E27FC236}">
                <a16:creationId xmlns:a16="http://schemas.microsoft.com/office/drawing/2014/main" id="{1121B13D-43BF-40B8-9A46-D85E9C0EC548}"/>
              </a:ext>
            </a:extLst>
          </p:cNvPr>
          <p:cNvSpPr/>
          <p:nvPr/>
        </p:nvSpPr>
        <p:spPr>
          <a:xfrm>
            <a:off x="1556611" y="4604483"/>
            <a:ext cx="4058438" cy="825512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2901" h="2536294">
                <a:moveTo>
                  <a:pt x="0" y="60735"/>
                </a:moveTo>
                <a:lnTo>
                  <a:pt x="9312901" y="0"/>
                </a:lnTo>
                <a:lnTo>
                  <a:pt x="8826657" y="2536294"/>
                </a:lnTo>
                <a:lnTo>
                  <a:pt x="147877" y="2488167"/>
                </a:lnTo>
                <a:lnTo>
                  <a:pt x="0" y="60735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DA43B62-BEE5-4A75-8116-63BC60612262}"/>
              </a:ext>
            </a:extLst>
          </p:cNvPr>
          <p:cNvSpPr txBox="1"/>
          <p:nvPr/>
        </p:nvSpPr>
        <p:spPr>
          <a:xfrm>
            <a:off x="1556611" y="5556919"/>
            <a:ext cx="4973848" cy="4056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364" b="1" dirty="0">
              <a:solidFill>
                <a:schemeClr val="tx1">
                  <a:lumMod val="75000"/>
                  <a:lumOff val="2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Série de e-books da Oficina de Informática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Desenvolvido por: Nome do(a) autor(a) do e-book  </a:t>
            </a:r>
          </a:p>
          <a:p>
            <a:pPr>
              <a:lnSpc>
                <a:spcPct val="150000"/>
              </a:lnSpc>
            </a:pPr>
            <a:endParaRPr lang="pt-BR" sz="930" b="1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Este e-book foi desenvolvido pela Oficina de Informática para ser utilizado por estudantes dos Centros de Transformação da Instituição Amigos do Bem. Não podendo ser reproduzido e divulgado sem  autorização de seus(as) desenvolvedores(as).</a:t>
            </a:r>
          </a:p>
          <a:p>
            <a:pPr>
              <a:lnSpc>
                <a:spcPct val="150000"/>
              </a:lnSpc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>
              <a:lnSpc>
                <a:spcPct val="150000"/>
              </a:lnSpc>
            </a:pPr>
            <a:endParaRPr lang="pt-BR" sz="1116" dirty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endParaRPr lang="pt-BR" sz="1364" b="1" dirty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endParaRPr lang="pt-BR" sz="1364" b="1" dirty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90F11A9-703C-4D40-B915-A9C6A123B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475" y="825164"/>
            <a:ext cx="4584453" cy="346910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A19CBF9-EE79-41F0-815F-9871FCC81077}"/>
              </a:ext>
            </a:extLst>
          </p:cNvPr>
          <p:cNvSpPr txBox="1"/>
          <p:nvPr/>
        </p:nvSpPr>
        <p:spPr>
          <a:xfrm>
            <a:off x="2103543" y="4807213"/>
            <a:ext cx="3690316" cy="57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TÍTULO </a:t>
            </a:r>
            <a:r>
              <a:rPr lang="pt-BR" sz="2000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TÍTULO</a:t>
            </a:r>
            <a:r>
              <a:rPr lang="pt-BR" sz="20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TÍTULO</a:t>
            </a:r>
            <a:endParaRPr lang="pt-BR" sz="20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  <a:p>
            <a:endParaRPr lang="pt-BR" sz="1116" dirty="0"/>
          </a:p>
        </p:txBody>
      </p:sp>
    </p:spTree>
    <p:extLst>
      <p:ext uri="{BB962C8B-B14F-4D97-AF65-F5344CB8AC3E}">
        <p14:creationId xmlns:p14="http://schemas.microsoft.com/office/powerpoint/2010/main" val="37635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7DCCDA2-83F6-421D-9596-053071946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" y="0"/>
            <a:ext cx="7559040" cy="10664666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8BA0173-330D-4930-88A4-27A531093751}"/>
              </a:ext>
            </a:extLst>
          </p:cNvPr>
          <p:cNvSpPr/>
          <p:nvPr/>
        </p:nvSpPr>
        <p:spPr>
          <a:xfrm>
            <a:off x="1" y="1299411"/>
            <a:ext cx="7559674" cy="5678905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2E0472E-29E5-4BE4-B0C1-1401A079369B}"/>
              </a:ext>
            </a:extLst>
          </p:cNvPr>
          <p:cNvSpPr txBox="1"/>
          <p:nvPr/>
        </p:nvSpPr>
        <p:spPr>
          <a:xfrm>
            <a:off x="1149125" y="1927856"/>
            <a:ext cx="5343931" cy="4769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Cap.1 - 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Nome do capítulo ........ .......................... </a:t>
            </a: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00</a:t>
            </a:r>
          </a:p>
          <a:p>
            <a:pPr algn="ctr">
              <a:lnSpc>
                <a:spcPct val="200000"/>
              </a:lnSpc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Cap.2 - 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Nome do capítulo ........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.................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......... </a:t>
            </a: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00</a:t>
            </a:r>
          </a:p>
          <a:p>
            <a:pPr algn="ctr">
              <a:lnSpc>
                <a:spcPct val="200000"/>
              </a:lnSpc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Cap.3 - 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Nome do capítulo ........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.................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......... </a:t>
            </a: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00</a:t>
            </a:r>
            <a:endParaRPr lang="pt-BR" sz="1400" b="1" dirty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algn="ctr">
              <a:lnSpc>
                <a:spcPct val="200000"/>
              </a:lnSpc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Cap.4 - 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Nome do capítulo ........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.................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......... </a:t>
            </a: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00</a:t>
            </a:r>
          </a:p>
          <a:p>
            <a:pPr algn="ctr">
              <a:lnSpc>
                <a:spcPct val="200000"/>
              </a:lnSpc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Cap.5 - 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Nome do capítulo ......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.................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........... </a:t>
            </a: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00</a:t>
            </a:r>
          </a:p>
          <a:p>
            <a:pPr algn="ctr">
              <a:lnSpc>
                <a:spcPct val="200000"/>
              </a:lnSpc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Cap.6 - 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Nome do capítulo ................ .................. </a:t>
            </a: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00</a:t>
            </a:r>
          </a:p>
          <a:p>
            <a:pPr algn="ctr">
              <a:lnSpc>
                <a:spcPct val="200000"/>
              </a:lnSpc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Cap.7 - 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Nome do capítulo ....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.................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............. </a:t>
            </a: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00</a:t>
            </a:r>
          </a:p>
          <a:p>
            <a:pPr algn="ctr">
              <a:lnSpc>
                <a:spcPct val="200000"/>
              </a:lnSpc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Cap.8 - 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Nome do capítulo ......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.................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........... </a:t>
            </a: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00</a:t>
            </a:r>
            <a:endParaRPr lang="pt-BR" sz="1400" b="1" dirty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algn="ctr">
              <a:lnSpc>
                <a:spcPct val="200000"/>
              </a:lnSpc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Cap.9 - 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Nome do capítulo ........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.................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......... </a:t>
            </a: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00</a:t>
            </a:r>
          </a:p>
          <a:p>
            <a:pPr algn="ctr">
              <a:lnSpc>
                <a:spcPct val="200000"/>
              </a:lnSpc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Cap.10 - 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Nome do capítulo .......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.................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........ </a:t>
            </a: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00</a:t>
            </a:r>
            <a:endParaRPr lang="pt-BR" sz="1400" b="1" dirty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algn="ctr">
              <a:lnSpc>
                <a:spcPct val="200000"/>
              </a:lnSpc>
            </a:pPr>
            <a:endParaRPr lang="pt-BR" sz="1400" b="1" dirty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9" name="Retângulo 6">
            <a:extLst>
              <a:ext uri="{FF2B5EF4-FFF2-40B4-BE49-F238E27FC236}">
                <a16:creationId xmlns:a16="http://schemas.microsoft.com/office/drawing/2014/main" id="{2FBC7414-D553-4DEB-88C8-322D3EACC5B7}"/>
              </a:ext>
            </a:extLst>
          </p:cNvPr>
          <p:cNvSpPr/>
          <p:nvPr/>
        </p:nvSpPr>
        <p:spPr>
          <a:xfrm>
            <a:off x="1317567" y="920807"/>
            <a:ext cx="5343931" cy="757207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2901" h="2536294">
                <a:moveTo>
                  <a:pt x="0" y="60735"/>
                </a:moveTo>
                <a:lnTo>
                  <a:pt x="9312901" y="0"/>
                </a:lnTo>
                <a:lnTo>
                  <a:pt x="8826657" y="2536294"/>
                </a:lnTo>
                <a:lnTo>
                  <a:pt x="147877" y="2488167"/>
                </a:lnTo>
                <a:lnTo>
                  <a:pt x="0" y="60735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4BD4ECB-7142-4E85-AD63-D83B8DD7C3EA}"/>
              </a:ext>
            </a:extLst>
          </p:cNvPr>
          <p:cNvSpPr txBox="1"/>
          <p:nvPr/>
        </p:nvSpPr>
        <p:spPr>
          <a:xfrm>
            <a:off x="1592578" y="1067988"/>
            <a:ext cx="506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O QUE VOCÊ ENCONTRARÁ NESSE E-BOOK:</a:t>
            </a:r>
          </a:p>
        </p:txBody>
      </p:sp>
    </p:spTree>
    <p:extLst>
      <p:ext uri="{BB962C8B-B14F-4D97-AF65-F5344CB8AC3E}">
        <p14:creationId xmlns:p14="http://schemas.microsoft.com/office/powerpoint/2010/main" val="3430148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7CBB83A-40B4-4E6E-8E28-11C7EF2A9564}"/>
              </a:ext>
            </a:extLst>
          </p:cNvPr>
          <p:cNvSpPr/>
          <p:nvPr/>
        </p:nvSpPr>
        <p:spPr>
          <a:xfrm>
            <a:off x="-1" y="1"/>
            <a:ext cx="7559675" cy="10691812"/>
          </a:xfrm>
          <a:prstGeom prst="rect">
            <a:avLst/>
          </a:prstGeom>
          <a:gradFill flip="none" rotWithShape="1">
            <a:gsLst>
              <a:gs pos="9000">
                <a:srgbClr val="FFF200"/>
              </a:gs>
              <a:gs pos="100000">
                <a:srgbClr val="FB672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F6B8CF4-A6D8-4CB6-8253-2CC3C2426138}"/>
              </a:ext>
            </a:extLst>
          </p:cNvPr>
          <p:cNvSpPr/>
          <p:nvPr/>
        </p:nvSpPr>
        <p:spPr>
          <a:xfrm>
            <a:off x="0" y="4810898"/>
            <a:ext cx="7559675" cy="3426723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5" name="Retângulo 6">
            <a:extLst>
              <a:ext uri="{FF2B5EF4-FFF2-40B4-BE49-F238E27FC236}">
                <a16:creationId xmlns:a16="http://schemas.microsoft.com/office/drawing/2014/main" id="{1121B13D-43BF-40B8-9A46-D85E9C0EC548}"/>
              </a:ext>
            </a:extLst>
          </p:cNvPr>
          <p:cNvSpPr/>
          <p:nvPr/>
        </p:nvSpPr>
        <p:spPr>
          <a:xfrm>
            <a:off x="2081786" y="4558724"/>
            <a:ext cx="3302250" cy="698748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2901" h="2536294">
                <a:moveTo>
                  <a:pt x="0" y="60735"/>
                </a:moveTo>
                <a:lnTo>
                  <a:pt x="9312901" y="0"/>
                </a:lnTo>
                <a:lnTo>
                  <a:pt x="8826657" y="2536294"/>
                </a:lnTo>
                <a:lnTo>
                  <a:pt x="147877" y="2488167"/>
                </a:lnTo>
                <a:lnTo>
                  <a:pt x="0" y="60735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DA43B62-BEE5-4A75-8116-63BC60612262}"/>
              </a:ext>
            </a:extLst>
          </p:cNvPr>
          <p:cNvSpPr txBox="1"/>
          <p:nvPr/>
        </p:nvSpPr>
        <p:spPr>
          <a:xfrm>
            <a:off x="2081787" y="5602158"/>
            <a:ext cx="3665725" cy="2240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364" b="1" dirty="0">
              <a:solidFill>
                <a:schemeClr val="tx1">
                  <a:lumMod val="75000"/>
                  <a:lumOff val="2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Neste capítulo você verá:</a:t>
            </a:r>
          </a:p>
          <a:p>
            <a:endParaRPr lang="pt-BR" sz="930" b="1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Nonummy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nibh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euismod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tincidunt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uis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te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feugait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nulla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facilisi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Lorem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ipsum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sit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amet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cons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ectetuer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adipiscing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elit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sed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diam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nonummy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nibh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euismod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tincidunt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laoreet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magna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aliquam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erat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volutpat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 Ut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wisi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</a:t>
            </a:r>
            <a:endParaRPr lang="pt-BR" sz="1400" b="1" dirty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A19CBF9-EE79-41F0-815F-9871FCC81077}"/>
              </a:ext>
            </a:extLst>
          </p:cNvPr>
          <p:cNvSpPr txBox="1"/>
          <p:nvPr/>
        </p:nvSpPr>
        <p:spPr>
          <a:xfrm>
            <a:off x="2485149" y="4685649"/>
            <a:ext cx="2555498" cy="602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Nome do capítulo</a:t>
            </a:r>
          </a:p>
          <a:p>
            <a:endParaRPr lang="pt-BR" sz="1116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4998736A-0C0C-4285-87EF-EAFD9EF6E460}"/>
              </a:ext>
            </a:extLst>
          </p:cNvPr>
          <p:cNvSpPr/>
          <p:nvPr/>
        </p:nvSpPr>
        <p:spPr>
          <a:xfrm>
            <a:off x="2248340" y="1235435"/>
            <a:ext cx="2958859" cy="2958859"/>
          </a:xfrm>
          <a:prstGeom prst="ellipse">
            <a:avLst/>
          </a:pr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375307D-573B-4940-BE97-D322E4235F98}"/>
              </a:ext>
            </a:extLst>
          </p:cNvPr>
          <p:cNvSpPr txBox="1"/>
          <p:nvPr/>
        </p:nvSpPr>
        <p:spPr>
          <a:xfrm>
            <a:off x="3017489" y="1329769"/>
            <a:ext cx="3690316" cy="288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1</a:t>
            </a:r>
          </a:p>
          <a:p>
            <a:endParaRPr lang="pt-BR" sz="1116" dirty="0"/>
          </a:p>
        </p:txBody>
      </p:sp>
    </p:spTree>
    <p:extLst>
      <p:ext uri="{BB962C8B-B14F-4D97-AF65-F5344CB8AC3E}">
        <p14:creationId xmlns:p14="http://schemas.microsoft.com/office/powerpoint/2010/main" val="1751704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05B170BD-8EEE-4015-B77C-3DCAC71A86F9}"/>
              </a:ext>
            </a:extLst>
          </p:cNvPr>
          <p:cNvSpPr/>
          <p:nvPr/>
        </p:nvSpPr>
        <p:spPr>
          <a:xfrm>
            <a:off x="-1" y="0"/>
            <a:ext cx="7559675" cy="10658575"/>
          </a:xfrm>
          <a:prstGeom prst="rect">
            <a:avLst/>
          </a:prstGeom>
          <a:gradFill flip="none" rotWithShape="1">
            <a:gsLst>
              <a:gs pos="15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F6B8CF4-A6D8-4CB6-8253-2CC3C2426138}"/>
              </a:ext>
            </a:extLst>
          </p:cNvPr>
          <p:cNvSpPr/>
          <p:nvPr/>
        </p:nvSpPr>
        <p:spPr>
          <a:xfrm>
            <a:off x="0" y="4810898"/>
            <a:ext cx="7559675" cy="3426723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5" name="Retângulo 6">
            <a:extLst>
              <a:ext uri="{FF2B5EF4-FFF2-40B4-BE49-F238E27FC236}">
                <a16:creationId xmlns:a16="http://schemas.microsoft.com/office/drawing/2014/main" id="{1121B13D-43BF-40B8-9A46-D85E9C0EC548}"/>
              </a:ext>
            </a:extLst>
          </p:cNvPr>
          <p:cNvSpPr/>
          <p:nvPr/>
        </p:nvSpPr>
        <p:spPr>
          <a:xfrm>
            <a:off x="2081786" y="4558724"/>
            <a:ext cx="3302250" cy="698748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2901" h="2536294">
                <a:moveTo>
                  <a:pt x="0" y="60735"/>
                </a:moveTo>
                <a:lnTo>
                  <a:pt x="9312901" y="0"/>
                </a:lnTo>
                <a:lnTo>
                  <a:pt x="8826657" y="2536294"/>
                </a:lnTo>
                <a:lnTo>
                  <a:pt x="147877" y="2488167"/>
                </a:lnTo>
                <a:lnTo>
                  <a:pt x="0" y="60735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DA43B62-BEE5-4A75-8116-63BC60612262}"/>
              </a:ext>
            </a:extLst>
          </p:cNvPr>
          <p:cNvSpPr txBox="1"/>
          <p:nvPr/>
        </p:nvSpPr>
        <p:spPr>
          <a:xfrm>
            <a:off x="2081787" y="5602158"/>
            <a:ext cx="3665725" cy="2240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364" b="1" dirty="0">
              <a:solidFill>
                <a:schemeClr val="tx1">
                  <a:lumMod val="75000"/>
                  <a:lumOff val="2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Neste capítulo você verá:</a:t>
            </a:r>
          </a:p>
          <a:p>
            <a:endParaRPr lang="pt-BR" sz="930" b="1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Nonummy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nibh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euismod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tincidunt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uis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te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feugait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nulla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facilisi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Lorem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ipsum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sit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amet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cons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ectetuer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adipiscing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elit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sed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diam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nonummy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nibh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euismod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tincidunt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laoreet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magna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aliquam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erat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volutpat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 Ut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wisi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</a:t>
            </a:r>
            <a:endParaRPr lang="pt-BR" sz="1400" b="1" dirty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A19CBF9-EE79-41F0-815F-9871FCC81077}"/>
              </a:ext>
            </a:extLst>
          </p:cNvPr>
          <p:cNvSpPr txBox="1"/>
          <p:nvPr/>
        </p:nvSpPr>
        <p:spPr>
          <a:xfrm>
            <a:off x="2485149" y="4685649"/>
            <a:ext cx="2555498" cy="602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Nome do capítulo</a:t>
            </a:r>
          </a:p>
          <a:p>
            <a:endParaRPr lang="pt-BR" sz="1116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4998736A-0C0C-4285-87EF-EAFD9EF6E460}"/>
              </a:ext>
            </a:extLst>
          </p:cNvPr>
          <p:cNvSpPr/>
          <p:nvPr/>
        </p:nvSpPr>
        <p:spPr>
          <a:xfrm>
            <a:off x="2248340" y="1235435"/>
            <a:ext cx="2958859" cy="2958859"/>
          </a:xfrm>
          <a:prstGeom prst="ellipse">
            <a:avLst/>
          </a:pr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375307D-573B-4940-BE97-D322E4235F98}"/>
              </a:ext>
            </a:extLst>
          </p:cNvPr>
          <p:cNvSpPr txBox="1"/>
          <p:nvPr/>
        </p:nvSpPr>
        <p:spPr>
          <a:xfrm>
            <a:off x="3017489" y="1329769"/>
            <a:ext cx="3690316" cy="288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1</a:t>
            </a:r>
          </a:p>
          <a:p>
            <a:endParaRPr lang="pt-BR" sz="1116" dirty="0"/>
          </a:p>
        </p:txBody>
      </p:sp>
    </p:spTree>
    <p:extLst>
      <p:ext uri="{BB962C8B-B14F-4D97-AF65-F5344CB8AC3E}">
        <p14:creationId xmlns:p14="http://schemas.microsoft.com/office/powerpoint/2010/main" val="3923318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A5573758-92B3-4AA7-A179-FFECC9376532}"/>
              </a:ext>
            </a:extLst>
          </p:cNvPr>
          <p:cNvSpPr/>
          <p:nvPr/>
        </p:nvSpPr>
        <p:spPr>
          <a:xfrm>
            <a:off x="-1" y="1"/>
            <a:ext cx="7559675" cy="10691812"/>
          </a:xfrm>
          <a:prstGeom prst="rect">
            <a:avLst/>
          </a:prstGeom>
          <a:gradFill flip="none" rotWithShape="1">
            <a:gsLst>
              <a:gs pos="900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A478CBA-EBE4-45C7-9B31-E75F71CAEE11}"/>
              </a:ext>
            </a:extLst>
          </p:cNvPr>
          <p:cNvSpPr/>
          <p:nvPr/>
        </p:nvSpPr>
        <p:spPr>
          <a:xfrm>
            <a:off x="0" y="418015"/>
            <a:ext cx="3093499" cy="535515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  <a:gd name="connsiteX0" fmla="*/ 61589 w 9165024"/>
              <a:gd name="connsiteY0" fmla="*/ 107847 h 2536294"/>
              <a:gd name="connsiteX1" fmla="*/ 9165024 w 9165024"/>
              <a:gd name="connsiteY1" fmla="*/ 0 h 2536294"/>
              <a:gd name="connsiteX2" fmla="*/ 8678780 w 9165024"/>
              <a:gd name="connsiteY2" fmla="*/ 2536294 h 2536294"/>
              <a:gd name="connsiteX3" fmla="*/ 0 w 9165024"/>
              <a:gd name="connsiteY3" fmla="*/ 2488167 h 2536294"/>
              <a:gd name="connsiteX4" fmla="*/ 61589 w 9165024"/>
              <a:gd name="connsiteY4" fmla="*/ 107847 h 2536294"/>
              <a:gd name="connsiteX0" fmla="*/ -1 w 9103434"/>
              <a:gd name="connsiteY0" fmla="*/ 107847 h 2536294"/>
              <a:gd name="connsiteX1" fmla="*/ 9103434 w 9103434"/>
              <a:gd name="connsiteY1" fmla="*/ 0 h 2536294"/>
              <a:gd name="connsiteX2" fmla="*/ 8617190 w 9103434"/>
              <a:gd name="connsiteY2" fmla="*/ 2536294 h 2536294"/>
              <a:gd name="connsiteX3" fmla="*/ 16959 w 9103434"/>
              <a:gd name="connsiteY3" fmla="*/ 2488168 h 2536294"/>
              <a:gd name="connsiteX4" fmla="*/ -1 w 9103434"/>
              <a:gd name="connsiteY4" fmla="*/ 107847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3434" h="2536294">
                <a:moveTo>
                  <a:pt x="-1" y="107847"/>
                </a:moveTo>
                <a:lnTo>
                  <a:pt x="9103434" y="0"/>
                </a:lnTo>
                <a:lnTo>
                  <a:pt x="8617190" y="2536294"/>
                </a:lnTo>
                <a:lnTo>
                  <a:pt x="16959" y="2488168"/>
                </a:lnTo>
                <a:lnTo>
                  <a:pt x="-1" y="107847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7EF2CDA-9C4D-4FDC-B8FF-CB1A35D3EAB2}"/>
              </a:ext>
            </a:extLst>
          </p:cNvPr>
          <p:cNvSpPr txBox="1"/>
          <p:nvPr/>
        </p:nvSpPr>
        <p:spPr>
          <a:xfrm>
            <a:off x="195435" y="484986"/>
            <a:ext cx="24504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Nome do capítulo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9D3D042-D661-4F75-94A0-EEF86E5E2E12}"/>
              </a:ext>
            </a:extLst>
          </p:cNvPr>
          <p:cNvSpPr txBox="1"/>
          <p:nvPr/>
        </p:nvSpPr>
        <p:spPr>
          <a:xfrm>
            <a:off x="3320283" y="10227388"/>
            <a:ext cx="37722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Título do e-book   |   Mês.2022 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D4C0B61-F106-4FDC-925B-14900C637606}"/>
              </a:ext>
            </a:extLst>
          </p:cNvPr>
          <p:cNvSpPr/>
          <p:nvPr/>
        </p:nvSpPr>
        <p:spPr>
          <a:xfrm>
            <a:off x="7098042" y="10194390"/>
            <a:ext cx="320054" cy="320054"/>
          </a:xfrm>
          <a:prstGeom prst="ellipse">
            <a:avLst/>
          </a:prstGeom>
          <a:solidFill>
            <a:srgbClr val="E4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EEA02B2-2E48-4D48-8E2D-8DFC8EEF94A7}"/>
              </a:ext>
            </a:extLst>
          </p:cNvPr>
          <p:cNvSpPr txBox="1"/>
          <p:nvPr/>
        </p:nvSpPr>
        <p:spPr>
          <a:xfrm>
            <a:off x="7103514" y="10206954"/>
            <a:ext cx="320054" cy="31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26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4</a:t>
            </a:r>
            <a:endParaRPr lang="pt-BR" sz="1364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59DF2FA-AC65-4806-B8C3-0038BAAB82B2}"/>
              </a:ext>
            </a:extLst>
          </p:cNvPr>
          <p:cNvSpPr txBox="1"/>
          <p:nvPr/>
        </p:nvSpPr>
        <p:spPr>
          <a:xfrm>
            <a:off x="2884214" y="1875193"/>
            <a:ext cx="4257374" cy="370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RoBOTO" pitchFamily="2" charset="0"/>
                <a:ea typeface="RoBOTO" pitchFamily="2" charset="0"/>
              </a:rPr>
              <a:t>TÍTULO</a:t>
            </a: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erat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ad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mi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nim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veniam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, quis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nostrud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exerci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tation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ullamcorper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suscipit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lobortis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nisl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aliquip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ex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ea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commodo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Duis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autem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eum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iriure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hendrerit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vulputate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velit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esse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molestie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illum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eu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feugiat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nulla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facilisis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vero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eros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accumsan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iusto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odio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dignissim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qui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bland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73F6699-E700-4DE8-B77B-AEE2EE0FA6CC}"/>
              </a:ext>
            </a:extLst>
          </p:cNvPr>
          <p:cNvSpPr/>
          <p:nvPr/>
        </p:nvSpPr>
        <p:spPr>
          <a:xfrm>
            <a:off x="-2" y="2486708"/>
            <a:ext cx="2645888" cy="299246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6CA16AD-5481-4957-AC14-DDF7AE3E19F2}"/>
              </a:ext>
            </a:extLst>
          </p:cNvPr>
          <p:cNvSpPr txBox="1"/>
          <p:nvPr/>
        </p:nvSpPr>
        <p:spPr>
          <a:xfrm>
            <a:off x="486625" y="3322891"/>
            <a:ext cx="191096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16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IMAGEM/ILUSTRAÇÃO</a:t>
            </a:r>
            <a:endParaRPr lang="pt-BR" sz="1116" dirty="0">
              <a:solidFill>
                <a:srgbClr val="FF0000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C1EA087-4FA9-472B-BE04-B0B6AABFB8D6}"/>
              </a:ext>
            </a:extLst>
          </p:cNvPr>
          <p:cNvSpPr txBox="1"/>
          <p:nvPr/>
        </p:nvSpPr>
        <p:spPr>
          <a:xfrm>
            <a:off x="385934" y="5509220"/>
            <a:ext cx="2411762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20" dirty="0">
                <a:latin typeface="Roboto" pitchFamily="2" charset="0"/>
                <a:ea typeface="Roboto" pitchFamily="2" charset="0"/>
              </a:rPr>
              <a:t>FONTE: </a:t>
            </a:r>
            <a:r>
              <a:rPr lang="pt-BR" sz="620" dirty="0" err="1">
                <a:latin typeface="Roboto" pitchFamily="2" charset="0"/>
                <a:ea typeface="Roboto" pitchFamily="2" charset="0"/>
              </a:rPr>
              <a:t>Techinfo</a:t>
            </a:r>
            <a:r>
              <a:rPr lang="pt-BR" sz="620" dirty="0">
                <a:latin typeface="Roboto" pitchFamily="2" charset="0"/>
                <a:ea typeface="Roboto" pitchFamily="2" charset="0"/>
              </a:rPr>
              <a:t>, 2019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41C8AEF-51D9-4735-B961-CE684342879A}"/>
              </a:ext>
            </a:extLst>
          </p:cNvPr>
          <p:cNvSpPr/>
          <p:nvPr/>
        </p:nvSpPr>
        <p:spPr>
          <a:xfrm>
            <a:off x="-2" y="6381750"/>
            <a:ext cx="7141590" cy="329412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B1864E-074B-4A4F-85D4-A714210A86C6}"/>
              </a:ext>
            </a:extLst>
          </p:cNvPr>
          <p:cNvSpPr txBox="1"/>
          <p:nvPr/>
        </p:nvSpPr>
        <p:spPr>
          <a:xfrm>
            <a:off x="2397589" y="7914928"/>
            <a:ext cx="191096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16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IMAGEM/ILUSTRAÇÃO</a:t>
            </a:r>
            <a:endParaRPr lang="pt-BR" sz="1116" dirty="0">
              <a:solidFill>
                <a:srgbClr val="FF0000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6B88546-9ADB-442A-A3CE-067DED9D0A60}"/>
              </a:ext>
            </a:extLst>
          </p:cNvPr>
          <p:cNvSpPr txBox="1"/>
          <p:nvPr/>
        </p:nvSpPr>
        <p:spPr>
          <a:xfrm>
            <a:off x="424034" y="9696744"/>
            <a:ext cx="2411762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20" dirty="0">
                <a:latin typeface="Roboto" pitchFamily="2" charset="0"/>
                <a:ea typeface="Roboto" pitchFamily="2" charset="0"/>
              </a:rPr>
              <a:t>FONTE: </a:t>
            </a:r>
            <a:r>
              <a:rPr lang="pt-BR" sz="620" dirty="0" err="1">
                <a:latin typeface="Roboto" pitchFamily="2" charset="0"/>
                <a:ea typeface="Roboto" pitchFamily="2" charset="0"/>
              </a:rPr>
              <a:t>Techinfo</a:t>
            </a:r>
            <a:r>
              <a:rPr lang="pt-BR" sz="620" dirty="0">
                <a:latin typeface="Roboto" pitchFamily="2" charset="0"/>
                <a:ea typeface="Roboto" pitchFamily="2" charset="0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2581670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CC90001A-60DC-48F9-9989-377527EA187D}"/>
              </a:ext>
            </a:extLst>
          </p:cNvPr>
          <p:cNvSpPr/>
          <p:nvPr/>
        </p:nvSpPr>
        <p:spPr>
          <a:xfrm>
            <a:off x="-1" y="1"/>
            <a:ext cx="7559675" cy="10691812"/>
          </a:xfrm>
          <a:prstGeom prst="rect">
            <a:avLst/>
          </a:prstGeom>
          <a:gradFill flip="none" rotWithShape="1">
            <a:gsLst>
              <a:gs pos="900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11" name="Retângulo 6">
            <a:extLst>
              <a:ext uri="{FF2B5EF4-FFF2-40B4-BE49-F238E27FC236}">
                <a16:creationId xmlns:a16="http://schemas.microsoft.com/office/drawing/2014/main" id="{87D49494-363B-4C5A-A847-96C2DC3E1C29}"/>
              </a:ext>
            </a:extLst>
          </p:cNvPr>
          <p:cNvSpPr/>
          <p:nvPr/>
        </p:nvSpPr>
        <p:spPr>
          <a:xfrm>
            <a:off x="0" y="418015"/>
            <a:ext cx="3093499" cy="535515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  <a:gd name="connsiteX0" fmla="*/ 61589 w 9165024"/>
              <a:gd name="connsiteY0" fmla="*/ 107847 h 2536294"/>
              <a:gd name="connsiteX1" fmla="*/ 9165024 w 9165024"/>
              <a:gd name="connsiteY1" fmla="*/ 0 h 2536294"/>
              <a:gd name="connsiteX2" fmla="*/ 8678780 w 9165024"/>
              <a:gd name="connsiteY2" fmla="*/ 2536294 h 2536294"/>
              <a:gd name="connsiteX3" fmla="*/ 0 w 9165024"/>
              <a:gd name="connsiteY3" fmla="*/ 2488167 h 2536294"/>
              <a:gd name="connsiteX4" fmla="*/ 61589 w 9165024"/>
              <a:gd name="connsiteY4" fmla="*/ 107847 h 2536294"/>
              <a:gd name="connsiteX0" fmla="*/ -1 w 9103434"/>
              <a:gd name="connsiteY0" fmla="*/ 107847 h 2536294"/>
              <a:gd name="connsiteX1" fmla="*/ 9103434 w 9103434"/>
              <a:gd name="connsiteY1" fmla="*/ 0 h 2536294"/>
              <a:gd name="connsiteX2" fmla="*/ 8617190 w 9103434"/>
              <a:gd name="connsiteY2" fmla="*/ 2536294 h 2536294"/>
              <a:gd name="connsiteX3" fmla="*/ 16959 w 9103434"/>
              <a:gd name="connsiteY3" fmla="*/ 2488168 h 2536294"/>
              <a:gd name="connsiteX4" fmla="*/ -1 w 9103434"/>
              <a:gd name="connsiteY4" fmla="*/ 107847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3434" h="2536294">
                <a:moveTo>
                  <a:pt x="-1" y="107847"/>
                </a:moveTo>
                <a:lnTo>
                  <a:pt x="9103434" y="0"/>
                </a:lnTo>
                <a:lnTo>
                  <a:pt x="8617190" y="2536294"/>
                </a:lnTo>
                <a:lnTo>
                  <a:pt x="16959" y="2488168"/>
                </a:lnTo>
                <a:lnTo>
                  <a:pt x="-1" y="107847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99C1D9F-0C2D-4D56-BAE4-5574FBFB7460}"/>
              </a:ext>
            </a:extLst>
          </p:cNvPr>
          <p:cNvSpPr txBox="1"/>
          <p:nvPr/>
        </p:nvSpPr>
        <p:spPr>
          <a:xfrm>
            <a:off x="195435" y="484986"/>
            <a:ext cx="24504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Nome do capítulo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8BC1E1D-A4A5-408C-924C-C88EDD0B82AD}"/>
              </a:ext>
            </a:extLst>
          </p:cNvPr>
          <p:cNvSpPr txBox="1"/>
          <p:nvPr/>
        </p:nvSpPr>
        <p:spPr>
          <a:xfrm>
            <a:off x="3320283" y="10227388"/>
            <a:ext cx="37722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Título do e-book   |   Mês.2022  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9718ECDE-5075-474D-AB2C-203B12AE0B63}"/>
              </a:ext>
            </a:extLst>
          </p:cNvPr>
          <p:cNvSpPr/>
          <p:nvPr/>
        </p:nvSpPr>
        <p:spPr>
          <a:xfrm>
            <a:off x="7098042" y="10194390"/>
            <a:ext cx="320054" cy="320054"/>
          </a:xfrm>
          <a:prstGeom prst="ellipse">
            <a:avLst/>
          </a:prstGeom>
          <a:solidFill>
            <a:srgbClr val="E4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776BAD9-34A1-4BB1-8C6D-E80405099B8B}"/>
              </a:ext>
            </a:extLst>
          </p:cNvPr>
          <p:cNvSpPr txBox="1"/>
          <p:nvPr/>
        </p:nvSpPr>
        <p:spPr>
          <a:xfrm>
            <a:off x="7103514" y="10206954"/>
            <a:ext cx="320054" cy="31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26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5</a:t>
            </a:r>
            <a:endParaRPr lang="pt-BR" sz="1364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2844317F-B4C3-4F57-A6C0-664CDBDB695F}"/>
              </a:ext>
            </a:extLst>
          </p:cNvPr>
          <p:cNvSpPr/>
          <p:nvPr/>
        </p:nvSpPr>
        <p:spPr>
          <a:xfrm>
            <a:off x="547963" y="6515100"/>
            <a:ext cx="6543496" cy="316077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6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FD8E250-468B-4C5D-BF4C-7C4DD0B25773}"/>
              </a:ext>
            </a:extLst>
          </p:cNvPr>
          <p:cNvSpPr txBox="1"/>
          <p:nvPr/>
        </p:nvSpPr>
        <p:spPr>
          <a:xfrm>
            <a:off x="3054974" y="7878606"/>
            <a:ext cx="191096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16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IMAGEM/ILUSTRAÇÃO</a:t>
            </a:r>
            <a:endParaRPr lang="pt-BR" sz="1116" dirty="0">
              <a:solidFill>
                <a:srgbClr val="FF0000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CCB28E4-A6CF-48D2-82F9-81BC8C507F86}"/>
              </a:ext>
            </a:extLst>
          </p:cNvPr>
          <p:cNvSpPr txBox="1"/>
          <p:nvPr/>
        </p:nvSpPr>
        <p:spPr>
          <a:xfrm>
            <a:off x="547962" y="9696744"/>
            <a:ext cx="2411762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20" dirty="0">
                <a:latin typeface="Roboto" pitchFamily="2" charset="0"/>
                <a:ea typeface="Roboto" pitchFamily="2" charset="0"/>
              </a:rPr>
              <a:t>FONTE: </a:t>
            </a:r>
            <a:r>
              <a:rPr lang="pt-BR" sz="620" dirty="0" err="1">
                <a:latin typeface="Roboto" pitchFamily="2" charset="0"/>
                <a:ea typeface="Roboto" pitchFamily="2" charset="0"/>
              </a:rPr>
              <a:t>Techinfo</a:t>
            </a:r>
            <a:r>
              <a:rPr lang="pt-BR" sz="620" dirty="0">
                <a:latin typeface="Roboto" pitchFamily="2" charset="0"/>
                <a:ea typeface="Roboto" pitchFamily="2" charset="0"/>
              </a:rPr>
              <a:t>, 2019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59DF2FA-AC65-4806-B8C3-0038BAAB82B2}"/>
              </a:ext>
            </a:extLst>
          </p:cNvPr>
          <p:cNvSpPr txBox="1"/>
          <p:nvPr/>
        </p:nvSpPr>
        <p:spPr>
          <a:xfrm>
            <a:off x="455723" y="1719400"/>
            <a:ext cx="3093499" cy="434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RoBOTO" pitchFamily="2" charset="0"/>
                <a:ea typeface="RoBOTO" pitchFamily="2" charset="0"/>
              </a:rPr>
              <a:t>TÍTULO</a:t>
            </a: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ut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erat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ad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minim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veniam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quis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nostrud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exerci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tation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ullamcorper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suscipit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lobortis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nisl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aliquip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ex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ea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commodo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Duis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autem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eum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iriure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hendrerit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vulputate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velit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esse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molestie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illum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eu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feugiat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nulla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1050956-E220-44D6-9446-83B07E41B306}"/>
              </a:ext>
            </a:extLst>
          </p:cNvPr>
          <p:cNvSpPr txBox="1"/>
          <p:nvPr/>
        </p:nvSpPr>
        <p:spPr>
          <a:xfrm>
            <a:off x="4010456" y="1814651"/>
            <a:ext cx="3081002" cy="424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sz="1364" b="1" dirty="0">
              <a:latin typeface="RoBOTO" pitchFamily="2" charset="0"/>
              <a:ea typeface="RoBOTO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erat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ad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minim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veniam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, quis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nostrud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exerci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tation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ullamcorper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suscipit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lobortis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nisl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aliquip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ex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ea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commodo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Duis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autem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eum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iriure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hendrerit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vulputate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velit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esse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molestie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,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b="1" dirty="0" err="1">
                <a:latin typeface="RoBOTO" pitchFamily="2" charset="0"/>
                <a:ea typeface="RoBOTO" pitchFamily="2" charset="0"/>
              </a:rPr>
              <a:t>illum</a:t>
            </a:r>
            <a:r>
              <a:rPr lang="pt-BR" sz="1400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eu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feugiat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400" dirty="0" err="1">
                <a:latin typeface="RoBOTO" pitchFamily="2" charset="0"/>
                <a:ea typeface="RoBOTO" pitchFamily="2" charset="0"/>
              </a:rPr>
              <a:t>nulla</a:t>
            </a:r>
            <a:r>
              <a:rPr lang="pt-BR" sz="1400" dirty="0">
                <a:latin typeface="RoBOTO" pitchFamily="2" charset="0"/>
                <a:ea typeface="RoBOT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04975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843</TotalTime>
  <Words>2279</Words>
  <Application>Microsoft Office PowerPoint</Application>
  <PresentationFormat>Personalizar</PresentationFormat>
  <Paragraphs>222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Roboto</vt:lpstr>
      <vt:lpstr>Roboto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Ivan</dc:creator>
  <cp:lastModifiedBy>Ivan Ordonha</cp:lastModifiedBy>
  <cp:revision>114</cp:revision>
  <dcterms:created xsi:type="dcterms:W3CDTF">2020-07-17T15:02:10Z</dcterms:created>
  <dcterms:modified xsi:type="dcterms:W3CDTF">2022-03-16T15:58:41Z</dcterms:modified>
</cp:coreProperties>
</file>